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the Digital Canvas: Understanding Online Video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Power of Video: A Guide for Everyone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Mistakes to Avoid: Pitfalls in the Video World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Failing to prioritize good audio can significantly detract from the viewer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Irregular uploads can lead to audience attrition and decreased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Ignoring comments and feedback can create a disconnect with your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Failing to track performance data can hinder your ability to optimize your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copyrighted material without permission can lead to legal issues and channel suspension.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Video: Trends and Innovations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Live video continues to grow in popularity, offering real-time interaction with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VR is creating immersive video experiences that transport viewers to new worlds.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 overlays digital content onto the real world, enhancing video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elements allow viewers to engage with content in new and exciting ways.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is being used to automate video production tasks and personalize viewing experiences.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 taking the time to learn about the power of online video.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inspired you to create and share your own videos.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 us on social media for more video tips and updates.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of luck on your video creation journey!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ask any questions you may have about video creation.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Lights, Camera, Action! The Video Revolution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Unveiled: A Platform Giant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Compelling Content: The Recipe for Success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Behind the Scenes: Essential Video Production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Success: Analytics and Insights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Monetization Strategies: Turning Views into Revenue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YouTube: Exploring Other Video Platforms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Mistakes to Avoid: Pitfalls in the Video World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Video: Trends and Innovations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Lights, Camera, Action! The Video Revolution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Video taps into our innate desire for stories, making information more engaging and memorable.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Compared to static text, videos capture and hold attention for longer periods.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Video platforms like YouTube allow content to reach a massive and diverse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Video enables creators to connect with viewers on a deeper emotional level.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Videos are incredibly easy to share across various platforms, boosting visibility.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Unveiled: A Platform Giant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boasts billions of users worldwide, providing unparalleled audience potential.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educational tutorials to entertainment vlogs, YouTube hosts a vast array of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fosters communities through comments, likes, and subscriptions, creating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Creators can monetize their content through ads, sponsorships, and merchandise sales.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is the second largest search engine, providing opportunities for discoverability.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Compelling Content: The Recipe for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your target audience to tailor content to their interests and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narratives that captivate viewers and keep them hooked from start to finish.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relevant keywords, compelling titles, and engaging thumbnails to attract viewers.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upload new content to keep your audience engaged and coming back for more.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Respond to comments and feedback to build a loyal community around your channel.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Behind the Scenes: Essential Video Production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 in a decent camera or use your smartphone's camera for clear visuals.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Prioritize good audio quality by using a microphone to minimize background noise.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natural or artificial lighting to illuminate your subject and create a visually appealing scene.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video editing software to polish your footage, add effects, and create a seamless final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tripods or image stabilization software to ensure smooth and steady footage.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Success: Analytics and Insights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 views, watch time, and engagement to understand what's resonating with your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your viewers' age, gender, and location to tailor content to their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Determine where your views are coming from to optimize promotion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keyword research to improve your video's search ranking and attract more organic traffic.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Continuously test new ideas and refine your approach based on performance data.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Monetization Strategies: Turning Views into Revenue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Earn money by displaying ads on your videos through the YouTube Partner Program.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Collaborate with brands to create sponsored content and promote their products or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Sell branded merchandise to your audience to generate revenue and build brand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 products or services and earn a commission on sales made through your affiliate links.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Allow fans to support your channel directly through platforms like Patreon or by accepting donations.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YouTube: Exploring Other Video Platforms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platform for high-quality video hosting with a focus on creative professionals.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short-form video platform popular among younger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video content on Instagram through Reels, Stories, and IGTV.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 a broad audience by sharing videos on your Facebook page.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Live streaming platform for gamers and other creators.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2025-05-03T19:18:19Z</dcterms:created>
  <dcterms:modified xsi:type="dcterms:W3CDTF">2025-05-03T19:18:19Z</dcterms:modified>
</cp:coreProperties>
</file>