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Digital Frontier: A Deep Dive into the Latest Tech Trends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ever-evolving landscape of technology and its impact on our world.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Tech: Building a Greener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energy production and distribution through smart grids and IoT devices.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crop yields, reducing waste, and optimizing resource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electric vehicles, autonomous driving systems, and smart traffic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waste reduction, recycling, and responsible consumption through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Conserve natural resources with efficient tech.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Work: Adapting to a Changing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employees with flexible work arrangements and collaboration tools.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job roles, creating new opportunities, and augmenting human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digital literacy, critical thinking, and adaptability.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continuous learning and upskilling to stay relevant in a rapidly evolving job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 is changing the way the workforce operates.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contact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would be happy to answer any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us on socials.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Future!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 Revolution: Transforming Industries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Connectivity Unleashed: The Power of 5G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Metaverse: A New Reality?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Cybersecurity: Protecting the Digital Realm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Blockchain: Revolutionizing Trust and Transparency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of Things (IoT): Connecting the World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Tech: Building a Greener Future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Work: Adapting to a Changing Landscape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Future!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innovations reshaping industries and daily life, influencing every aspect of our existence.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how tech drives change, revolutionizing businesses and creating unprecedented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 the birth of groundbreaking technologies and their potential to solve global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adapt and thrive in the digital age, embracing new skills and fostering a culture of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Dissecting real-world applications and cutting-edge advancements.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 Revolution: Transforming Industries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swift growth of AI across diverse sectors.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systems to learn and adapt, unlocking new possibilities.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AI's role in automation, personalization, and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bias, transparency, and responsible AI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Considering the ethical implications of the technology.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Connectivity Unleashed: The Power of 5G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Experiencing lightning-fast speeds and ultra-low latency.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autonomous vehicles to smart cities, 5G enables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billions of devices and creating a seamless digital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Enhanced video conferencing, immersive experiences, and real-time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Revolutionizing industries and everyday life with speed and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Metaverse: A New Reality?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convergence of physical and digital realms.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gaming to education, experiencing the power of immersive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communities, attending virtual events, and interacting in new 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in virtual spaces, remote training, and enhanced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metaverse is becoming a popular way for people to gather.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Cybersecurity: Protecting the Digital Realm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evolving cyber threats and vulnerabilities.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robust security measures to protect sensitive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compliance with data protection regulations and safeguarding personal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individuals and organizations about online safety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Awareness can ensure safety.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Blockchain: Revolutionizing Trust and Transparency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fundamentals of distributed ledgers and cryptographic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world of digital currencies and their impact on finance.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Automating agreements and streamlining processes through self-executing contracts.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transparency and traceability in global supply chains.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Blockchain technology is changing the financial system.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of Things (IoT): Connecting the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everyday objects and creating a seamless network of data exchange.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Automating tasks, optimizing energy consumption, and enhancing comfort.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urban living through data-driven insights and intelligent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manufacturing processes, predictive maintenance, and enhanced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IoT is making homes more efficient and connected.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2025-04-22T08:44:29Z</dcterms:created>
  <dcterms:modified xsi:type="dcterms:W3CDTF">2025-04-22T08:44:29Z</dcterms:modified>
</cp:coreProperties>
</file>