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notesMasterIdLst>
    <p:notesMasterId r:id="rId16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2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3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5.png"/><Relationship Id="rId6" Type="http://schemas.openxmlformats.org/officeDocument/2006/relationships/image" Target="../media/image-2-6.png"/><Relationship Id="rId7" Type="http://schemas.openxmlformats.org/officeDocument/2006/relationships/image" Target="../media/image-2-7.png"/><Relationship Id="rId8" Type="http://schemas.openxmlformats.org/officeDocument/2006/relationships/image" Target="../media/image-2-8.png"/><Relationship Id="rId9" Type="http://schemas.openxmlformats.org/officeDocument/2006/relationships/image" Target="../media/image-2-9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image" Target="../media/image-3-4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657600" y="1543050"/>
            <a:ext cx="1828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April 2025</a:t>
            </a:r>
            <a:endParaRPr lang="en-US" sz="11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00225"/>
            <a:ext cx="5486400" cy="10287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Decoding the Tech Stack: A Deep Dive into Modern Job Platforms</a:t>
            </a:r>
            <a:endParaRPr lang="en-US" sz="2400" dirty="0"/>
          </a:p>
        </p:txBody>
      </p:sp>
      <p:sp>
        <p:nvSpPr>
          <p:cNvPr id="6" name="Text 2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the Core Services Powering Next-Gen Career Opportunities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Empowering Employers: Streamlined Operations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employers with full control over their profiles and job postings, enhancing their ability to attract top talent.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Allowing management of company profiles, ensuring accurate representation and branding on the job platform.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dynamic form creation for company profiles, enabling easy and customized data capture during the application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Offering an enhanced and comprehensive job feed management system for efficient job posting and visibility.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Google Search Console (GSC) APIs for monitoring indexing status, ensuring optimal search engine visibility for job postings.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JobFeed: Connecting Talent with Opportunity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Tracking user interests and behaviors to personalize job recommendations and improve overall platform engagement. Tailoring experiences.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Dedicated salary pages providing valuable data and insights, helping job seekers make informed decisions about their career paths.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Utilizing Simple Queue Service (SQS) for seamless and asynchronous job application processing, improving system scalability.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job seekers to monitor their application status, schedule interviews, and receive calendar invites for interview schedule.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Streamlining the interview process with automated scheduling and calendar integrations, optimizing communication between job seekers and employers.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Data Power: Elastic Search Implementation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Establishing a robust Elasticsearch client for efficient indexing and searching of job postings and user profiles. Enhance performance.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powerful search APIs to enable quick and accurate retrieval of relevant jobs and candidates. Optimize search results.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Enhancing job search capabilities by using Elasticsearch for rapid and relevant job listings. Improves job search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Real-Time Connection: Messaging Service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real-time chat sessions between employers and job seekers, fostering direct communication and collaboration during recruitment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Facilitate direct communication between employers and candidates, enhancing the interview process and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appreciate your time and attention in learning about the technology that helps drive our job platform.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For additional questions, please feel free to reach out. We are always here to assist and provide clarity.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look forward to the possibility of future collaborations and partnerships. Together we can grow!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 connected with our platform for continued insights, updates, and innovations in the world of career advancement.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you, and we look forward to the possibility of further discussion.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Foundation: Authentication &amp; Authorization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Empowering Employers: Streamlined Operations</a:t>
            </a:r>
            <a:endParaRPr lang="en-US" sz="14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3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4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5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JobFeed: Connecting Talent with Opportunity</a:t>
            </a:r>
            <a:endParaRPr lang="en-US" sz="1400" dirty="0"/>
          </a:p>
        </p:txBody>
      </p:sp>
      <p:pic>
        <p:nvPicPr>
          <p:cNvPr id="16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7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8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9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Data Power: Elastic Search Implementation</a:t>
            </a:r>
            <a:endParaRPr lang="en-US" sz="1400" dirty="0"/>
          </a:p>
        </p:txBody>
      </p:sp>
      <p:pic>
        <p:nvPicPr>
          <p:cNvPr id="20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1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2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3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Real-Time Connection: Messaging Service</a:t>
            </a:r>
            <a:endParaRPr lang="en-US" sz="1400" dirty="0"/>
          </a:p>
        </p:txBody>
      </p:sp>
      <p:pic>
        <p:nvPicPr>
          <p:cNvPr id="24" name="Image 6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5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6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7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Foundation: Authentication &amp; Authorization</a:t>
            </a:r>
            <a:endParaRPr lang="en-US" sz="1400" dirty="0"/>
          </a:p>
        </p:txBody>
      </p:sp>
      <p:pic>
        <p:nvPicPr>
          <p:cNvPr id="28" name="Image 7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9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0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1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Empowering Employers: Streamlined Operations</a:t>
            </a:r>
            <a:endParaRPr lang="en-US" sz="1400" dirty="0"/>
          </a:p>
        </p:txBody>
      </p:sp>
      <p:pic>
        <p:nvPicPr>
          <p:cNvPr id="32" name="Image 8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3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4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5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JobFeed: Connecting Talent with Opportunity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5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6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Data Power: Elastic Search Implementation</a:t>
            </a:r>
            <a:endParaRPr lang="en-US" sz="1400" dirty="0"/>
          </a:p>
        </p:txBody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9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10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Real-Time Connection: Messaging Service</a:t>
            </a:r>
            <a:endParaRPr lang="en-US" sz="1400" dirty="0"/>
          </a:p>
        </p:txBody>
      </p:sp>
      <p:pic>
        <p:nvPicPr>
          <p:cNvPr id="11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6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3" name="Text 7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11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Foundation: Authentication &amp; Authorization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Secure user onboarding with JWT token generation, ensuring role-based access control for different functionalities within the platform.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users to seamlessly apply for jobs directly through engaging web story formats. Streamlining the application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Robust password reset and recovery mechanisms, safeguarding user accounts and ensuring a smooth experience in case of forgotten credentials.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Comprehensive CRUD operations for managing bot activity logs, providing insights into automated processes and platform interactions.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Facilitating user communication through contact forms with automated email notifications to both admins and the users upon submission.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Empowering Employers: Streamlined Operations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employers with full control over their profiles and job postings, enhancing their ability to attract top talent.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Allowing management of company profiles, ensuring accurate representation and branding on the job platform.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dynamic form creation for company profiles, enabling easy and customized data capture during the application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Offering an enhanced and comprehensive job feed management system for efficient job posting and visibility.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Google Search Console (GSC) APIs for monitoring indexing status, ensuring optimal search engine visibility for job postings.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JobFeed: Connecting Talent with Opportunity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Tracking user interests and behaviors to personalize job recommendations and improve overall platform engagement. Tailoring experiences.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Dedicated salary pages providing valuable data and insights, helping job seekers make informed decisions about their career paths.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Utilizing Simple Queue Service (SQS) for seamless and asynchronous job application processing, improving system scalability.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job seekers to monitor their application status, schedule interviews, and receive calendar invites for interview schedule.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Streamlining the interview process with automated scheduling and calendar integrations, optimizing communication between job seekers and employers.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Data Power: Elastic Search Implementation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Establishing a robust Elasticsearch client for efficient indexing and searching of job postings and user profiles. Enhance performance.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powerful search APIs to enable quick and accurate retrieval of relevant jobs and candidates. Optimize search results.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Enhancing job search capabilities by using Elasticsearch for rapid and relevant job listings. Improves job search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Real-Time Connection: Messaging Service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real-time chat sessions between employers and job seekers, fostering direct communication and collaboration during recruitment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Facilitate direct communication between employers and candidates, enhancing the interview process and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Foundation: Authentication &amp; Authorization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Secure user onboarding with JWT token generation, ensuring role-based access control for different functionalities within the platform.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users to seamlessly apply for jobs directly through engaging web story formats. Streamlining the application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Robust password reset and recovery mechanisms, safeguarding user accounts and ensuring a smooth experience in case of forgotten credentials.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Comprehensive CRUD operations for managing bot activity logs, providing insights into automated processes and platform interactions.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Facilitating user communication through contact forms with automated email notifications to both admins and the users upon submission.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2025-04-25T06:15:45Z</dcterms:created>
  <dcterms:modified xsi:type="dcterms:W3CDTF">2025-04-25T06:15:45Z</dcterms:modified>
</cp:coreProperties>
</file>