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Demystified: Seeing Through the Illusion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Understanding, Identifying, and Navigating the World of Deepfake Technology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Diagram: Deepfake Creation Flow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 and video footage of the target person are collected. High-quality, diverse datasets are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Generative Adversarial Network (GAN) or similar model learns the target's facial features and expressions.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trained model replaces the face in the source video or image with the target's likeness.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Post-processing techniques are applied to improve realism and remove artifacts.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final deepfake is disseminated through various online channels.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Considerations: Navigating the Moral Maze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deepfakes without the subject's consent is a clear violation of privacy and can have severe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can be used to deceive and manipulate people, undermining trust and eroding the foundations of democracy.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 creators have a responsibility to use the technology ethically and avoid causing harm or spreading misinformation.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companies have a crucial role to play in developing tools and policies to detect and combat deepfakes.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important to promote responsible innovation and ensure that deepfake technology is used for good, not for harm.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participation! We hope this presentation has provided valuable insights into the world of deepfakes.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learning about deepfakes and their impact on society. Stay informed and be critical of the information you consume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now happy to answer any questions you may have and engage in a discussion about the topics covered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to us if you have any further questions or would like to discuss this topic in more detail.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combat the spread of deepfakes and promote a more informed and trustworthy information environment. Thank you.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Deepfake Revolution: A New Reality?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Deepfake Creation Process: A Step-by-Step Guide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Deepfakes: Spotting the Fakes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&amp; Technologies for Deepfake Detection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Examples: Deepfakes in Action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Deepfakes: Strategies for Mitigation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Deepfakes: What's Next?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Diagram: Deepfake Creation Flow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Considerations: Navigating the Moral Maze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Deepfake Revolution: A New Reality?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are synthetic media where a person in an existing image or video is replaced with someone else's likeness using AI, typically machine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leverage deep learning, particularly generative adversarial networks (GANs), to learn and replicate facial expressions and speech patterns.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Advancements in AI and readily available software have made creating deepfakes easier, increasing their prevalence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raise concerns about misinformation, reputational damage, political manipulation, and erosion of trust in media.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creation and dissemination of deepfakes pose significant ethical challenges that demand careful consideration and proactive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Deepfake Creation Process: A Step-by-Step Guide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first step involves collecting extensive video and image data of the target individuals for training the AI model.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collected data is used to train a deep learning model, typically a GAN, to learn the facial features and expressions.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trained model is then used to swap the face of one person with another in a video or image, creating the deepfake.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Post-processing techniques are applied to refine the deepfake, improve realism, and address any visual artifacts.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final deepfake is integrated into the desired context and disseminated through various online platforms, often with malicious intent.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Deepfakes: Spotting the Fakes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 for inconsistencies in lighting, skin tone, and blinking patterns, which are often artifacts of the deepfake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 attention to audio synchronization, unnatural speech patterns, and mismatches between lip movements and spoken 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Observe the subject's movements for unnatural or robotic gestures, which can indicate a manipulated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the context surrounding the video for inconsistencies or red flags that might suggest it's a deepfake.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reverse image search tools to find the original source of the video and check for any signs of manipulation.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&amp; Technologies for Deepfake Detection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AI algorithms are being developed to automatically detect deepfakes by analyzing facial features, audio, and video patterns.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Blockchain technology can be used to verify the authenticity of media content and track its origin, making it harder to create and spread deepfakes.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watermarks can be embedded in media files to prove their authenticity and prevent unauthorized manipulation.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Specialized forensic analysis tools can be used to examine media files for signs of tampering and identify the techniques used to create deepfakes.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Crowdsourced platforms allow users to submit videos and images for verification by a community of experts and volunteers.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Examples: Deepfakes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have been used to create fake videos of political figures making controversial statements, aiming to influence elections and public opinion.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can be used to create fake pornographic videos or other compromising content to damage someone's reputation and career.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have been used to impersonate executives or other high-profile individuals in financial scams, tricking people into transferring money or revealing sensitive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While concerning, deepfakes also see use in entertainment and satire, creating humorous content without malicious intent.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a specific example of a well-known deepfake to illustrate the techniques used and the potential consequences.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Deepfakes: Strategies for Mitigation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the public about deepfakes and how to identify them is crucial for preventing the spread of misinformation.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platforms and other online services need to take responsibility for removing deepfakes and penalizing those who create and disseminate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clear legal and regulatory frameworks is essential for deterring the creation and use of deepfakes for malicious purposes.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research and development of AI-powered detection tools and other technological countermeasures is crucial for staying ahead of deepfake creators.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between media organizations, technology companies, and academic researchers is essential for developing effective solutions to combat deepfakes.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Deepfakes: What's Next?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are likely to become even more realistic and sophisticated, making them harder to detect with the naked eye.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fight against deepfakes will likely become an AI arms race, with detection tools constantly trying to keep up with increasingly sophisticated creation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increasing prevalence of deepfakes could erode trust in media and institutions, making it harder to distinguish fact from fiction.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Deepfakes could find new applications in entertainment, education, and other fields, but it's important to address the ethical implications.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deepfakes demands constant vigilance, proactive measures, and a collaborative approach to mitigate the risks and harness the potential benefits.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2025-04-18T11:39:36Z</dcterms:created>
  <dcterms:modified xsi:type="dcterms:W3CDTF">2025-04-18T11:39:36Z</dcterms:modified>
</cp:coreProperties>
</file>