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0-1.jpeg"/><Relationship Id="rId2" Type="http://schemas.openxmlformats.org/officeDocument/2006/relationships/image" Target="../media/image-10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3-1.jpeg"/><Relationship Id="rId2" Type="http://schemas.openxmlformats.org/officeDocument/2006/relationships/image" Target="../media/image-3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4-1.jpeg"/><Relationship Id="rId2" Type="http://schemas.openxmlformats.org/officeDocument/2006/relationships/image" Target="../media/image-4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5-1.jpeg"/><Relationship Id="rId2" Type="http://schemas.openxmlformats.org/officeDocument/2006/relationships/image" Target="../media/image-5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6-1.jpeg"/><Relationship Id="rId2" Type="http://schemas.openxmlformats.org/officeDocument/2006/relationships/image" Target="../media/image-6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7-1.jpeg"/><Relationship Id="rId2" Type="http://schemas.openxmlformats.org/officeDocument/2006/relationships/image" Target="../media/image-7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8-1.jpeg"/><Relationship Id="rId2" Type="http://schemas.openxmlformats.org/officeDocument/2006/relationships/image" Target="../media/image-8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9-1.jpeg"/><Relationship Id="rId2" Type="http://schemas.openxmlformats.org/officeDocument/2006/relationships/image" Target="../media/image-9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9618454/pexels-photo-9618454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657600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114800" y="2314575"/>
            <a:ext cx="4572000" cy="25717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32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Demystifying LLMs: From Theory to Hands-On with Llama-3
</a:t>
            </a:r>
            <a:pPr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 Step-by-Step Workshop for Students</a:t>
            </a:r>
            <a:endParaRPr lang="en-US" sz="3200" dirty="0"/>
          </a:p>
        </p:txBody>
      </p:sp>
      <p:sp>
        <p:nvSpPr>
          <p:cNvPr id="5" name="Text 2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2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8294825/pexels-photo-8294825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12:20 – 12:40 PM: Few-Shot Prompting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Teaching the Model Through Examples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Challenge: Translate Telugu to English JSON.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Bad Prompt: Adds conversational fluff.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Fix: Provide examples in the prompt (few-shot).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Output: Precise, code-ready JSON response.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18069489/pexels-photo-18069489.pn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12:40 – 01:00 PM: Mini Hack – The Strict Librarian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Building JSON-Ready Prompts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Task: System prompt to return JSON with genre and year for a book.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Condition: If the book doesn’t exist → return null.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Goal: Output must be parsable via json.loads() in Python.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Why: Real-world AI apps depend on reliable JSON output.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18069488/pexels-photo-18069488.pn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Wrap-Up &amp; Key Takeaways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From Magic to Engineering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✔ LLMs = Predictors, not databases.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✔ Tokenization explains model quirks.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✔ Quantization enables on-device AI.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✔ Prompt engineering = Real control over output.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914400" y="514350"/>
            <a:ext cx="2286000" cy="9144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Table of Contents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3749040" y="3657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01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206240" y="3657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Session Goal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3749040" y="7315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02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206240" y="7315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10:00 – 11:00 AM: The Mechanics (How LLMs Work)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3749040" y="10972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03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206240" y="10972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Tokenization &amp; The Math Problem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3749040" y="14630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04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206240" y="14630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Hardware Problem: Quantization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3749040" y="18288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05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4206240" y="18288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11:00 – 12:00 PM: The Hello World (Hands-On)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3749040" y="21945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06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4206240" y="21945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First Inference: Why ‘Hi’ Repeats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3749040" y="25603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07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4206240" y="25603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12:00 – 12:20 PM: Engineering Prompts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3749040" y="29260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08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4206240" y="29260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12:20 – 12:40 PM: Few-Shot Prompting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3749040" y="32918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09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4206240" y="32918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12:40 – 01:00 PM: Mini Hack – The Strict Librarian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3749040" y="36576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10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4206240" y="36576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Wrap-Up &amp; Key Takeaways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7972341/pexels-photo-7972341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Session Goal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By 1:00 PM: Llama-3 (or Phi-3) running in Google Colab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✅ Open a Google Colab notebook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✅ Load a 4-bit quantized Llama-3 or Phi-3 model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✅ Write a Python function to interact with the model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Focus: From understanding LLM internals to building prompt-ready models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34938430/pexels-photo-34938430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10:00 – 11:00 AM: The Mechanics (How LLMs Work)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Demystifying the Magic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Goal: Understand that LLMs are not knowledge bases, but next-token predictors.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Visual: Transformer Encoder-Decoder architecture.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Core idea: Context determines meaning (e.g., 'Bank' in different sentences).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Output: Predicts the most probable next word.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11481757/pexels-photo-11481757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Tokenization &amp; The Math Problem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Why LLMs Struggle with Spelling and Arithmetic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Interactive Demo: Use the OpenAI Tokenizer.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Example: 'Lollipop' is one token, not letters.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Reason for errors: Models operate on tokens, not characters.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Lesson: Break problems down for better results.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3137076/pexels-photo-3137076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Hardware Problem: Quantization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Fitting Big Brains into Small GPUs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Challenge: Llama-3-8B needs ~16GB VRAM; Colab Free Tier gives 15GB.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Solution: Quantization – compressing model weights.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Analogy: FP16 = high-res pizza; INT4 = pixelated pizza.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Takeaway: 4-bit quantization makes large models runnable in Colab.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12902874/pexels-photo-12902874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11:00 – 12:00 PM: The Hello World (Hands-On)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Setting Up and Running the Model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Step 1: Change runtime → T4 GPU.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Step 2: Install dependencies: torch, transformers, bitsandbytes, accelerate.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Step 3: Configure quantization and load pre-trained model.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Troubleshoot: Common Colab errors and GPU disconnects.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16027823/pexels-photo-16027823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First Inference: Why ‘Hi’ Repeats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Understanding Model Behavior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Common mistake: Running model.generate('Hi') directly.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Result: Repetitive or meaningless output.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Lesson: Models need chat templates for structure.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Next: Learn to use Llama-3’s chat format.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34967814/pexels-photo-34967814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12:00 – 12:20 PM: Engineering Prompts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Using Chat Templates for Llama-3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Concept: Templates tell the model who is speaking.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Format includes system, user, and assistant tags.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Activity: Build ask_llama(prompt) with tokenizer.apply_chat_template.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Outcome: Consistent, context-aware model responses.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2025-11-29T02:51:34Z</dcterms:created>
  <dcterms:modified xsi:type="dcterms:W3CDTF">2025-11-29T02:51:34Z</dcterms:modified>
</cp:coreProperties>
</file>