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-na.ssl-images-amazon.com/images/S/compressed.photo.goodreads.com/books/1347777032i/14636921.jpg" TargetMode="External"/><Relationship Id="rId1" Type="http://schemas.openxmlformats.org/officeDocument/2006/relationships/image" Target="../media/Slide-10-image-1.png"/><Relationship Id="rId2" Type="http://schemas.openxmlformats.org/officeDocument/2006/relationships/image" Target="../media/image-10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8.openculture.com/2017/04/11003129/coltrane-circle-new-769x1024.jpg" TargetMode="External"/><Relationship Id="rId1" Type="http://schemas.openxmlformats.org/officeDocument/2006/relationships/image" Target="../media/Slide-11-image-1.png"/><Relationship Id="rId2" Type="http://schemas.openxmlformats.org/officeDocument/2006/relationships/image" Target="../media/image-11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mirrored-geometry-lines-shapes-symmetry-perspective-intricate-pattern-hi-tech-abstract-background-technology-fractals-369641698.jpg" TargetMode="External"/><Relationship Id="rId1" Type="http://schemas.openxmlformats.org/officeDocument/2006/relationships/image" Target="../media/Slide-12-image-1.png"/><Relationship Id="rId2" Type="http://schemas.openxmlformats.org/officeDocument/2006/relationships/image" Target="../media/image-12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.etsystatic.com/16634811/r/il/9fc462/2191246449/il_570xN.2191246449_ipje.jpg" TargetMode="External"/><Relationship Id="rId1" Type="http://schemas.openxmlformats.org/officeDocument/2006/relationships/image" Target="../media/Slide-13-image-1.png"/><Relationship Id="rId2" Type="http://schemas.openxmlformats.org/officeDocument/2006/relationships/image" Target="../media/image-13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81gIAVqkb8L._AC_UF894,1000_QL80_.jpg" TargetMode="External"/><Relationship Id="rId1" Type="http://schemas.openxmlformats.org/officeDocument/2006/relationships/image" Target="../media/Slide-4-image-1.png"/><Relationship Id="rId2" Type="http://schemas.openxmlformats.org/officeDocument/2006/relationships/image" Target="../media/image-4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twinkl.co.uk/tw1n/image/private/t_630/u/ux/atom-structure_ver_1.png" TargetMode="External"/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3-60-symmetry-structure-and-tensor-properties-of-materials-fall-2005/7523b49bb7a42614053adbda9b982d37_3-60f05.jpg" TargetMode="External"/><Relationship Id="rId1" Type="http://schemas.openxmlformats.org/officeDocument/2006/relationships/image" Target="../media/Slide-6-image-1.png"/><Relationship Id="rId2" Type="http://schemas.openxmlformats.org/officeDocument/2006/relationships/image" Target="../media/image-6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ldtimelearning.com/wp-content/uploads/2020/03/574038be62aca-symc_medium.jpg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ntamagazine.org/wp-content/uploads/2023/10/PERIODIC_TILING_Fig_1-Mobile.png" TargetMode="External"/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eboom.com/upload/articles/90/90262b3220fc2e2070ef2969402e43f59a0c3c47_944.jpg" TargetMode="External"/><Relationship Id="rId1" Type="http://schemas.openxmlformats.org/officeDocument/2006/relationships/image" Target="../media/Slide-9-image-1.png"/><Relationship Id="rId2" Type="http://schemas.openxmlformats.org/officeDocument/2006/relationships/image" Target="../media/image-9-2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Die Heelal: 'n Simfonie van Simmetrie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Verken die Verbasende Simmetrie wat Dwarsdeur die Kosmos Gevind word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Simmetrie-verbreking: Wanneer balans verskuif</a:t>
            </a:r>
            <a:endParaRPr lang="en-US" sz="2300" dirty="0"/>
          </a:p>
        </p:txBody>
      </p:sp>
      <p:pic>
        <p:nvPicPr>
          <p:cNvPr id="3" name="Image 0" descr="https://images-na.ssl-images-amazon.com/images/S/compressed.photo.goodreads.com/books/1347777032i/14636921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Veranderinge in temperatuur kan simmetrie in materiale verbreek. Ys wat in water smelt, is 'n voorbeeld van simmetrieverbreking.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Sommige molekules bestaan ​​in twee spieëlbeeldvorme (chirale), maar is nie-opmekaar te sit. Hierdie simmetrie-verbreking is noodsaaklik in chemie.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 fisika kan simmetrieë afbreek as gevolg van die heelal se toestand. Dit speel 'n rol in die generering van deeltjiemassas.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Evolusie kan lei tot asimmetrie vir oorlewingsdoeleindes. Dit kan 'n organisme se vermoë om te floreer verbeter.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Simmetrie in Musiek: Harmonie en Struktuur</a:t>
            </a:r>
            <a:endParaRPr lang="en-US" sz="2300" dirty="0"/>
          </a:p>
        </p:txBody>
      </p:sp>
      <p:pic>
        <p:nvPicPr>
          <p:cNvPr id="3" name="Image 0" descr="https://cdn8.openculture.com/2017/04/11003129/coltrane-circle-new-769x1024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Baie musiekstukke gebruik simmetriese strukture. Algemene vorme soos ABA (ternêr) vertoon simmetrie.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Komponiste gebruik inversie (note omdraai) en retrograde (agteruit speel) om simmetriese musikale idees te skep. Bach was hiervoor bekend.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Sommige musikale komposisies is palindromies, wat vorentoe en agtertoe dieselfde klink. Dit toon 'n hoër vlak van simmetrie.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rangskikking van akkoorde in 'n stuk kan harmoniese simmetrie skep. Die gebruik van akkoorde balanseer die toonsoort van 'n komposisie.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Simmetrie in Tegnologie: Presisie en Doeltreffendheid</a:t>
            </a:r>
            <a:endParaRPr lang="en-US" sz="2300" dirty="0"/>
          </a:p>
        </p:txBody>
      </p:sp>
      <p:pic>
        <p:nvPicPr>
          <p:cNvPr id="3" name="Image 0" descr="https://thumbs.dreamstime.com/b/mirrored-geometry-lines-shapes-symmetry-perspective-intricate-pattern-hi-tech-abstract-background-technology-fractals-369641698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Mikroskyfies gebruik simmetriese uitlegte om werkverrigting te optimaliseer en interferensie te verminder. Hierdie simmetrie verseker behoorlike hitteverspreiding.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Teleskope en mikroskope gebruik simmetriese lensreëlings vir duidelike beelde. Dit vermy vervormings in die beelde.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Brugge gebruik dikwels simmetriese ontwerpe vir stabiliteit en lasverspreiding. Dit verminder die risiko van strukturele mislukking.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Vliegtuie en vuurpyle gebruik simmetriese ontwerpe vir gebalanseerde vlug. Dit verminder weerstand en verbeter stabiliteit en beheer.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Dankie</a:t>
            </a:r>
            <a:endParaRPr lang="en-US" sz="2300" dirty="0"/>
          </a:p>
        </p:txBody>
      </p:sp>
      <p:pic>
        <p:nvPicPr>
          <p:cNvPr id="3" name="Image 0" descr="https://i.etsystatic.com/16634811/r/il/9fc462/2191246449/il_570xN.2191246449_ipje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Dankie dat jy deelgeneem het aan hierdie verkenning van simmetrie!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Voel vry om enige vrae wat u oor die aanbieding het, te vra.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Ons hoop dat hierdie aanbieding jou belangstelling in wetenskap geprikkel het!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Soek simmetrie in alledaagse voorwerpe. Hou aan leer, hou aan verken!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Inhoudsopgawe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Simmetrie in die ruimte: 'n Kosmiese dans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Atoomsimmetrie: Boublokke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Kristalline Simmetrie: Orde uit Chaos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Biologiese Simmetrie: Die Natuur se Bloudruk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Wiskundige Simmetrie: Die Taal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Simmetrie in Kuns en Argitektuur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Simmetrie-verbreking: Wanneer balans verskuif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Simmetrie in Musiek: Harmonie en Struktuur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Simmetrie in Tegnologie: Presisie en Doeltreffendheid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Dankie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Simmetrie in die ruimte: 'n Kosmiese dans</a:t>
            </a:r>
            <a:endParaRPr lang="en-US" sz="2300" dirty="0"/>
          </a:p>
        </p:txBody>
      </p:sp>
      <p:pic>
        <p:nvPicPr>
          <p:cNvPr id="3" name="Image 0" descr="https://m.media-amazon.com/images/I/81gIAVqkb8L._AC_UF894,1000_QL80_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Sterrestelsels vertoon dikwels spiraalarms, wat rotasiesimmetrie en balans op 'n groot skaal vertoon. Hierdie strukture is te wyte aan digtheidsgolwe.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Planete volg elliptiese bane om sterre, wat simmetrieë in hul beweging toon. Kepler se wette het hierdie baansimmetrieë beskryf.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Nebulae vertoon bilaterale of radiale simmetrie, wat pragtige visuele elemente skep. Dit is wolke van gas en stof waar nuwe sterre vorm.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CMB toon geringe temperatuurvariasies, wat dui op vroeë heelal-simmetrieë. Dit verskaf leidrade oor die heelal se oorsprong.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Atoomsimmetrie: Boublokke</a:t>
            </a:r>
            <a:endParaRPr lang="en-US" sz="2300" dirty="0"/>
          </a:p>
        </p:txBody>
      </p:sp>
      <p:pic>
        <p:nvPicPr>
          <p:cNvPr id="3" name="Image 0" descr="https://images.twinkl.co.uk/tw1n/image/private/t_630/u/ux/atom-structure_ver_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Elektrone wentel om die kern in spesifieke skille en handhaaf 'n simmetriese rangskikking. Elke skil kan 'n spesifieke aantal elektrone bevat.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Protone en neutrone is simmetries binne die kern gerangskik. Kernkragte bind hierdie deeltjies sterk saam.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aantal neutrone beïnvloed die isotoopstabiliteit en beïnvloed atoomsimmetrie. Stabiele isotope het gebalanseerde kernkonfigurasies.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Atome vorm simmetriese molekules deur elektrondeling of -oordrag. Die vorm van molekules beïnvloed hul eienskappe en interaksies.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Kristalline Simmetrie: Orde uit Chaos</a:t>
            </a:r>
            <a:endParaRPr lang="en-US" sz="2300" dirty="0"/>
          </a:p>
        </p:txBody>
      </p:sp>
      <p:pic>
        <p:nvPicPr>
          <p:cNvPr id="3" name="Image 0" descr="https://ocw.mit.edu/courses/3-60-symmetry-structure-and-tensor-properties-of-materials-fall-2005/7523b49bb7a42614053adbda9b982d37_3-60f05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Atome rangskik hulself in herhalende simmetriese patrone wat kristalroosters genoem word. Hierdie rangskikkings bepaal die kristal se vorm.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Kristalle vertoon rotasie-, reflektiewe en translasionele simmetrie. Hierdie bewerkings definieer die kristal se simmetriegroep.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Minerale vorms is 'n sigbare manifestasie van die interne kristalstruktuur. Die vorm weerspieël die onderliggende atoomsimmetrie.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Diamante is bekend vir hul hardheid as gevolg van die sterk simmetriese kovalente bindings. Hierdie simmetriese struktuur dra by tot hul optiese eienskappe.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Biologiese Simmetrie: Die Natuur se Bloudruk</a:t>
            </a:r>
            <a:endParaRPr lang="en-US" sz="2300" dirty="0"/>
          </a:p>
        </p:txBody>
      </p:sp>
      <p:pic>
        <p:nvPicPr>
          <p:cNvPr id="3" name="Image 0" descr="https://wildtimelearning.com/wp-content/uploads/2020/03/574038be62aca-symc_medium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Baie blomme vertoon radiale simmetrie in hul rangskikking van kroonblare. Dit help om bestuiwers uit verskeie rigtings te lok.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meeste diere vertoon bilaterale simmetrie met 'n linker- en regterkant. Dit maak doeltreffende beweging en sensoriese koördinasie moontlik.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dubbelheliksstruktuur van DNS het simmetriese groewe en basisparing. Die basispare (A-T en G-C) is noodsaaklik vir genetiese kodering.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Virusse het simmetriese proteïenskille, genaamd kapsiede, wat hul genetiese materiaal beskerm. Hierdie kapsiede kan verskillende vorms en rangskikkings hê.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Wiskundige Simmetrie: Die Taal</a:t>
            </a:r>
            <a:endParaRPr lang="en-US" sz="2300" dirty="0"/>
          </a:p>
        </p:txBody>
      </p:sp>
      <p:pic>
        <p:nvPicPr>
          <p:cNvPr id="3" name="Image 0" descr="https://www.quantamagazine.org/wp-content/uploads/2023/10/PERIODIC_TILING_Fig_1-Mobil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Vorms soos sirkels, vierkante en sfere het perfekte simmetrie. Hierdie geometriese vorms is fundamenteel in wiskunde.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Wiskundige strukture beskryf verskillende tipes simmetrie. Hierdie groepe word in fisika en chemie gebruik om die simmetrieë te verstaan.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Voorwerpe wat identies is aan hul spieëlbeelde besit refleksiesimmetrie. Hierdie konsep word in kuns en ontwerp gebruik.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Voorwerpe wat dieselfde lyk na rotasie het rotasiesimmetrie. Dit is algemeen in sneeuvlokkies en sommige blomme.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Simmetrie in Kuns en Argitektuur</a:t>
            </a:r>
            <a:endParaRPr lang="en-US" sz="2300" dirty="0"/>
          </a:p>
        </p:txBody>
      </p:sp>
      <p:pic>
        <p:nvPicPr>
          <p:cNvPr id="3" name="Image 0" descr="https://www.creativeboom.com/upload/articles/90/90262b3220fc2e2070ef2969402e43f59a0c3c47_944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17920" y="375475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Renaissance-skilderye bevat dikwels simmetrie vir balans en harmonie. Die menslike vorm was 'n sleutelonderwerp.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Islamitiese kuns gebruik ingewikkelde simmetriese patrone gebaseer op geometriese vorms. Hierdie patrone versier dikwels moskees en paleise.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Simmetriese fasades is algemeen in argitektuur en bied 'n gevoel van orde. Dit word in baie klassieke en moderne geboue gesien.</a:t>
            </a:r>
            <a:endParaRPr lang="en-US" sz="1200" dirty="0"/>
          </a:p>
          <a:p>
            <a:pPr marL="342900" indent="-342900">
              <a:lnSpc>
                <a:spcPts val="1400"/>
              </a:lnSpc>
              <a:spcAft>
                <a:spcPts val="13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Simmetrie word in grafiese ontwerp gebruik om visueel aantreklike en gebalanseerde komposisies te skep. Logo's en webwerwe gebruik dikwels simmetrie.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2025-06-27T05:05:32Z</dcterms:created>
  <dcterms:modified xsi:type="dcterms:W3CDTF">2025-06-27T05:05:32Z</dcterms:modified>
</cp:coreProperties>
</file>