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dolabs.com/uploads/2021/06/MySFC_Recruiting_Picture-590x1024.png" TargetMode="External"/><Relationship Id="rId1" Type="http://schemas.openxmlformats.org/officeDocument/2006/relationships/image" Target="../media/Slide-10-image-1.png"/><Relationship Id="rId2" Type="http://schemas.openxmlformats.org/officeDocument/2006/relationships/image" Target="../media/image-10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ger.googleusercontent.com/img/b/R29vZ2xl/AVvXsEhia8RAF24s4G62lyYo_53G1UngXY2d7M8bflBlJvpTUKhwwCiLJ9NrOc43SGOMO_ZIJD3X6E1QJy_HMO-LLh4UK07iCabwQuy5c1fnf0_k9HMxlIgR4WNnvVTKEvHHrI2-KA8SnqsH2pzwypEWw56BzNxaXg7-8MgPSSYyW9pMsZJpkWBdnGMT33-3Hu4b/s3852/Advanced%20Protection.png" TargetMode="External"/><Relationship Id="rId1" Type="http://schemas.openxmlformats.org/officeDocument/2006/relationships/image" Target="../media/Slide-11-image-1.png"/><Relationship Id="rId2" Type="http://schemas.openxmlformats.org/officeDocument/2006/relationships/image" Target="../media/image-11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rvel-b1-cdn.bc0a.com/f00000000299134/www.bentley.edu/sites/default/files/inline-images/p3.png" TargetMode="External"/><Relationship Id="rId1" Type="http://schemas.openxmlformats.org/officeDocument/2006/relationships/image" Target="../media/Slide-12-image-1.png"/><Relationship Id="rId2" Type="http://schemas.openxmlformats.org/officeDocument/2006/relationships/image" Target="../media/image-12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.presentermedia.com/files/clipart/00006000/6923/stick_figure_drawing_thank_you_800_wht.jpg" TargetMode="External"/><Relationship Id="rId1" Type="http://schemas.openxmlformats.org/officeDocument/2006/relationships/image" Target="../media/Slide-13-image-1.png"/><Relationship Id="rId2" Type="http://schemas.openxmlformats.org/officeDocument/2006/relationships/image" Target="../media/image-13-2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prod.website-files.com/5d249063a5dbec3c6f57a8d4/63a480a2ee230478ee43e11f_Figma%20Export.jpg" TargetMode="External"/><Relationship Id="rId1" Type="http://schemas.openxmlformats.org/officeDocument/2006/relationships/image" Target="../media/Slide-4-image-1.png"/><Relationship Id="rId2" Type="http://schemas.openxmlformats.org/officeDocument/2006/relationships/image" Target="../media/image-4-2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117.com/wp-content/uploads/2019/07/personal-productivity-app-android-main.png" TargetMode="External"/><Relationship Id="rId1" Type="http://schemas.openxmlformats.org/officeDocument/2006/relationships/image" Target="../media/Slide-5-image-1.png"/><Relationship Id="rId2" Type="http://schemas.openxmlformats.org/officeDocument/2006/relationships/image" Target="../media/image-5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schoolsreport.com/wp-content/uploads/2020/08/highest-rated-study-apps-1.png" TargetMode="External"/><Relationship Id="rId1" Type="http://schemas.openxmlformats.org/officeDocument/2006/relationships/image" Target="../media/Slide-6-image-1.png"/><Relationship Id="rId2" Type="http://schemas.openxmlformats.org/officeDocument/2006/relationships/image" Target="../media/image-6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exxie.com/wp-content/uploads/2018/08/26870916_371719796630545_1676598173994319872_n-819x1024-1.jpg" TargetMode="External"/><Relationship Id="rId1" Type="http://schemas.openxmlformats.org/officeDocument/2006/relationships/image" Target="../media/Slide-7-image-1.png"/><Relationship Id="rId2" Type="http://schemas.openxmlformats.org/officeDocument/2006/relationships/image" Target="../media/image-7-2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8.alamy.com/comp/DMBN0A/social-media-cell-phone-connection-DMBN0A.jpg" TargetMode="External"/><Relationship Id="rId1" Type="http://schemas.openxmlformats.org/officeDocument/2006/relationships/image" Target="../media/Slide-8-image-1.png"/><Relationship Id="rId2" Type="http://schemas.openxmlformats.org/officeDocument/2006/relationships/image" Target="../media/image-8-2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bile.va.gov/sites/default/files/images/mindfulness-coach-2-home.png" TargetMode="External"/><Relationship Id="rId1" Type="http://schemas.openxmlformats.org/officeDocument/2006/relationships/image" Target="../media/Slide-9-image-1.png"/><Relationship Id="rId2" Type="http://schemas.openxmlformats.org/officeDocument/2006/relationships/image" Target="../media/image-9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Die Power in Ihrer Tasche: Das Smartphone meistern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Entfesseln Sie das Potenzial Ihres Smartphones für Produktivität, Kreativität und Verbindung.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Navigation auf dem Campus: Wichtige Apps für das College-Leben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Google Maps navigiert Sie über den Campus. Es hilft Ihnen, Gebäude zu finden und die besten Routen zwischen den Vorlesungen zu finden.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Hochschul-Event-Apps bieten Informationen. Sie helfen Ihnen, über Campus-Aktivitäten und gesellschaftliche Veranstaltungen auf dem Laufenden zu bleiben.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Mit den Apps der Universitätsbibliothek können Sie auf Datenbanken zugreifen, Bücher reservieren und Forschungsmaterialien verwalten.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Transit-Apps helfen Ihnen bei der Planung Ihrer Fahrten. Sie helfen Ihnen, Transportmittel zu finden und sich in der Umgebung zurechtzufinden.</a:t>
            </a:r>
            <a:endParaRPr lang="en-US" sz="1200" dirty="0"/>
          </a:p>
        </p:txBody>
      </p:sp>
      <p:pic>
        <p:nvPicPr>
          <p:cNvPr id="11" name="Image 0" descr="https://modolabs.com/uploads/2021/06/MySFC_Recruiting_Picture-590x102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Sicherheit geht vor: Schutz Ihres digitalen Lebens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Verwenden Sie komplexe und einzigartige Passwörter. So schützen Sie Ihr Smartphone und Ihre Online-Konten.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Aktivieren Sie die Zwei-Faktor-Authentifizierung. Sie verleiht Ihren Konten zusätzliche Sicherheit.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Überprüfen Sie die App-Berechtigungen. So können Sie die Datenfreigabe einschränken und Ihre Privatsphäre schützen.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Installieren Sie eine Antivirensoftware. Sie hilft Ihnen, Ihr Smartphone vor Malware und Sicherheitsbedrohungen zu schützen.</a:t>
            </a:r>
            <a:endParaRPr lang="en-US" sz="1200" dirty="0"/>
          </a:p>
        </p:txBody>
      </p:sp>
      <p:pic>
        <p:nvPicPr>
          <p:cNvPr id="11" name="Image 0" descr="https://blogger.googleusercontent.com/img/b/R29vZ2xl/AVvXsEhia8RAF24s4G62lyYo_53G1UngXY2d7M8bflBlJvpTUKhwwCiLJ9NrOc43SGOMO_ZIJD3X6E1QJy_HMO-LLh4UK07iCabwQuy5c1fnf0_k9HMxlIgR4WNnvVTKEvHHrI2-KA8SnqsH2pzwypEWw56BzNxaXg7-8MgPSSYyW9pMsZJpkWBdnGMT33-3Hu4b/s3852/Advanced%20Protectio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Verantwortungsvoller Umgang: Technologie und Wohlbefinden in Einklang bringen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Legen Sie tägliche Limits für die Smartphone-Nutzung fest. So können Sie andere Aktivitäten priorisieren und die digitale Ermüdung reduzieren.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Schalten Sie Benachrichtigungen während des Lernens aus. Das hilft Ihnen, sich im Unterricht zu konzentrieren und Unterbrechungen zu reduzieren.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Planen Sie Phasen der digitalen Entgiftung ein. Das hilft Ihnen, sich von der Technik zu lösen und neue Energie zu tanken.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Achten Sie darauf, wie Sie Ihr Smartphone nutzen. Es hilft Ihnen, positiv und bewusst mit Technologie umzugehen.</a:t>
            </a:r>
            <a:endParaRPr lang="en-US" sz="1200" dirty="0"/>
          </a:p>
        </p:txBody>
      </p:sp>
      <p:pic>
        <p:nvPicPr>
          <p:cNvPr id="11" name="Image 0" descr="https://marvel-b1-cdn.bc0a.com/f00000000299134/www.bentley.edu/sites/default/files/inline-images/p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Danke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Vielen Dank für Ihre Zeit und Aufmerksamkeit.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Ich freue mich über Ihr Engagement und Interesse an dieser Präsentation.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Bitte zögern Sie nicht, Fragen zu stellen. Ich stehe Ihnen jederzeit zur Verfügung, um Zweifel zu klären.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Ich verbinde mich gerne mit Ihnen. Bei weiteren Fragen wenden Sie sich bitte an mich.</a:t>
            </a:r>
            <a:endParaRPr lang="en-US" sz="1200" dirty="0"/>
          </a:p>
        </p:txBody>
      </p:sp>
      <p:pic>
        <p:nvPicPr>
          <p:cNvPr id="11" name="Image 0" descr="https://content.presentermedia.com/files/clipart/00006000/6923/stick_figure_drawing_thank_you_800_wht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Inhaltsverzeichnis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Mehr als nur Telefonieren: Die Smartphone-Revolution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Produktivitäts-Kraftpaket: Apps, um Dinge zu erledigen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Unterwegs lernen: Lernressourcen immer zur Hand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Kreative Leinwand: Entfesseln Sie den Künstler in sich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 Verbindung bleiben: Beziehungen aufbauen und pflegen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Achtsamkeit und Wohlbefinden: Apps für einen gesunden Geist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Navigation auf dem Campus: Wichtige Apps für das College-Leben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Sicherheit geht vor: Schutz Ihres digitalen Lebens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Inhaltsverzeichnis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Verantwortungsvoller Umgang: Technologie und Wohlbefinden in Einklang bringen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Danke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Mehr als nur Telefonieren: Die Smartphone-Revolution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Bei den ersten Smartphones drehte sich alles um die Kommunikation. Sie dienten zunächst zum Telefonieren und später auch zum Versenden von Textnachrichten.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Die Möglichkeit, im Internet zu surfen, stellte einen großen Wendepunkt dar. Nun konnten Benutzer auf Informationen zugreifen und sich mit Websites verbinden.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App-Stores wurden ins Leben gerufen und eingeführt. Mit Apps konnten Benutzer ihre Smartphones individuell anpassen, um bestimmte Funktionen auszuführen.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Moderne Smartphones integrieren all die oben genannten Funktionen sowie erweiterte Funktionen wie KI. Sie sind aus dem modernen Leben nicht mehr wegzudenken.</a:t>
            </a:r>
            <a:endParaRPr lang="en-US" sz="1200" dirty="0"/>
          </a:p>
        </p:txBody>
      </p:sp>
      <p:pic>
        <p:nvPicPr>
          <p:cNvPr id="11" name="Image 0" descr="https://cdn.prod.website-files.com/5d249063a5dbec3c6f57a8d4/63a480a2ee230478ee43e11f_Figma%20Export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Produktivitäts-Kraftpaket: Apps, um Dinge zu erledigen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Mit Apps wie Evernote können Sie Ideen festhalten, Notizen organisieren und Recherchen unterwegs durchführen.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Mit Apps wie Todoist können Sie Aufgabenlisten erstellen, Erinnerungen einrichten und den Fortschritt von Aufgaben verfolgen.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Google Kalender hilft Ihnen bei der Planung von Kursen. Es unterstützt Sie auch bei der Festlegung von Fristen und der Verwaltung Ihres gesamten akademischen Zeitplans.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Cloud-Dienste wie Google Drive ermöglichen Ihnen den Zugriff auf Dateien. Sie können Dokumente auch von überall aus teilen und gemeinsam an Projekten arbeiten.</a:t>
            </a:r>
            <a:endParaRPr lang="en-US" sz="1200" dirty="0"/>
          </a:p>
        </p:txBody>
      </p:sp>
      <p:pic>
        <p:nvPicPr>
          <p:cNvPr id="11" name="Image 0" descr="https://digi117.com/wp-content/uploads/2019/07/personal-productivity-app-android-main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Unterwegs lernen: Lernressourcen immer zur Hand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Coursera bietet Kurse von Top-Universitäten an. Sie ermöglichen es Ihnen, neue Themen zu erlernen und Ihr Wissen zu erweitern.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Duolingo macht das Sprachenlernen zum Spiel. Es hilft Ihnen, das Lernen neuer Sprachen unterhaltsam und spannend zu gestalten.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Google Scholar bietet Zugriff auf wissenschaftliche Artikel. Es hilft, die Recherche für Arbeiten und Projekte zu vereinfachen.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Mit der Kindle-App haben Sie Zugriff auf eine umfangreiche Bibliothek. Sie können damit benötigte Texte lesen und neue Literatur entdecken.</a:t>
            </a:r>
            <a:endParaRPr lang="en-US" sz="1200" dirty="0"/>
          </a:p>
        </p:txBody>
      </p:sp>
      <p:pic>
        <p:nvPicPr>
          <p:cNvPr id="11" name="Image 0" descr="https://www.onlineschoolsreport.com/wp-content/uploads/2020/08/highest-rated-study-apps-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Kreative Leinwand: Entfesseln Sie den Künstler in sich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Snapseed verbessert Ihre Fotos. Es ermöglicht Ihnen, Bilder zu erstellen und Ihre fotografischen Fähigkeiten zu entwickeln.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GarageBand bietet Instrumente und Aufnahmetools. Es hilft Ihnen beim Komponieren von Musik und der Entwicklung Ihrer musikalischen Talente.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Mit Canva können Sie Poster gestalten. Es hilft Ihnen, Präsentationen zu erstellen und Ihre Ideen visuell auszudrücken.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Mit Procreate können Sie digital malen und zeichnen. Entdecken Sie Ihren künstlerischen Ausdruck auf Ihrem Smartphone.</a:t>
            </a:r>
            <a:endParaRPr lang="en-US" sz="1200" dirty="0"/>
          </a:p>
        </p:txBody>
      </p:sp>
      <p:pic>
        <p:nvPicPr>
          <p:cNvPr id="11" name="Image 0" descr="https://plexxie.com/wp-content/uploads/2018/08/26870916_371719796630545_1676598173994319872_n-819x1024-1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 Verbindung bleiben: Beziehungen aufbauen und pflegen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Apps wie Instagram helfen Ihnen, Erfahrungen auszutauschen, sich mit Freunden zu vernetzen und eine Online-Community aufzubauen.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WhatsApp ermöglicht Ihnen die Kommunikation mit Freunden. Es hilft Ihnen, über Text-, Sprach- und Videoanrufe mit Ihrer Familie in Kontakt zu bleiben.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Mit Zoom können Sie an Online-Meetings teilnehmen. Sie können gemeinsam an Projekten arbeiten und sich aus der Ferne verbinden.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Gmail verwaltet Ihre E-Mails. Es hilft Ihnen, auf dem Laufenden zu bleiben und professionell mit Professoren und Kommilitonen zu kommunizieren.</a:t>
            </a:r>
            <a:endParaRPr lang="en-US" sz="1200" dirty="0"/>
          </a:p>
        </p:txBody>
      </p:sp>
      <p:pic>
        <p:nvPicPr>
          <p:cNvPr id="11" name="Image 0" descr="https://c8.alamy.com/comp/DMBN0A/social-media-cell-phone-connection-DMBN0A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Achtsamkeit und Wohlbefinden: Apps für einen gesunden Geist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Headspace führt Sie durch Meditationsübungen. Es hilft Ihnen, Stress abzubauen und Ihre Konzentration zu verbessern.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Sleep Cycle analysiert Ihre Schlafmuster. Es hilft Ihnen, Ihren Schlafrhythmus zu optimieren und die Schlafqualität zu verbessern.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MyFitnessPal hilft Ihnen, Ihre Ernährung im Auge zu behalten. Es hilft Ihnen, aktiv zu bleiben und einen gesunden Lebensstil zu pflegen.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Spiele bieten Entspannung durch Spielspaß. Sie helfen beim Abschalten und Stressabbau.</a:t>
            </a:r>
            <a:endParaRPr lang="en-US" sz="1200" dirty="0"/>
          </a:p>
        </p:txBody>
      </p:sp>
      <p:pic>
        <p:nvPicPr>
          <p:cNvPr id="11" name="Image 0" descr="https://mobile.va.gov/sites/default/files/images/mindfulness-coach-2-home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2025-06-28T17:56:44Z</dcterms:created>
  <dcterms:modified xsi:type="dcterms:W3CDTF">2025-06-28T17:56:44Z</dcterms:modified>
</cp:coreProperties>
</file>