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Die evolusie van die reg in Indonesië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'n Historiese Reis Deur Konstitusionele Dinamika en Hedendaagse Uitdagings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Penegakan Hukum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Hukum Berkeadilan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Penegakan hukum yang adil adalah fondasi penting dalam kehidupan berbangsa, memastikan setiap individuele diperlakukan setara di mata hukum.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Kebutuhan Masyarakat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Hukum harus sesuai dengan kebutuhan dan perkembangan masyarakat Indonesië agar relevan dan efektif.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Perubahan Zaman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Diperlukan penyesuaian aturan negara (konstitusi) agar sesuai dengan kondisi zaman, terutama dalam menghadapi perkembangan tegnologie en isu globale.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Nilai-nilai Pancasila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Hukum harus menyeimbangkan kemajuan zaman dengan nilai-nilai Pancasila yang menjadi dasar negara, menjaga identitas en morele bangsa.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Nasionale Stabiliteit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Penegakan hukum yang kuat dan berkeadilan berkontribusi pada stabilitas nasional dan kepercayaan masyarakat terhadap sistem pemerintahan.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Verwydering van Hukum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Korupsi en Kolusi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Praktiese korupsi dan kolusi menjadi hambatan utama dalam penegakan hukum, merusak integritas sistem en keadilan.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Sumber Daya Terbatas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Keterbatasan sumber daya manusia en infrastruktur menghambat efektivitas penegakan hukum di berbagai daerah.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Intervensiepolitik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Intervensiebeleid in die proses om te meng met onafhanklikheid van lembaga peradilan en menimbulkan ketidakadilan.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Kesadaran Hukum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Kurangnya kesadaran hukum di kalangan masyarakat menyebabkan rendahnya partisipasi dalam mendukung penegakan hukum.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Harmonisasi Hukum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Perbedaan interpretasie en konflik antar peraturan perundang-undangan memerlukan harmonisasi untuk menghindari kebingungan en ketidakpastian.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Oplossings en Strategieë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Reformasie Lembaga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Memperkuat en mereformasi lembaga penegak hukum, seperti kepolisian, kejaksaan, dan pengadilan, untuk meningkatkan profesionalisme.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Pendidikan Hukum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Meningkatkan pendidikan dan kesadaran hukum di kalangan masyarakat melalui program sosialisasi dan penyuluhan.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Deursigtigheid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Meningkatkan transparansi dan akuntabilitas dalam proses hukum untuk mencegah korupsi dan penyalahgunaan wewenang.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Tegnologie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Memanfaatkan-tegnologie-informasie vir meningkatkan-efisiensi en efektivitas penegakan hukum, seperti sistem pelaporan online.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Kerjasama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Meningkatkan kerjasama antar lembaga penegak hukum dan dengan masyarakat sipil untuk menciptakan sistem yang terintegrasi.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Dankie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Dankbaarheid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spreek ons ​​opregte dank uit aan almal wat die skep van hierdie aanbieding ondersteun het.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Erkenning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Spesiale waardering aan ons dosent, medestudente en familie vir hul onskatbare hulp en aanmoediging.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Verdere Ondersoek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hoop dat hierdie aanbieding u belangstelling in die historiese en kontemporêre dinamika van die reg in Indonesië geprikkel het.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Deurlopende Leer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Ons moedig verdere verkenning en kritiese betrokkenheid by die kompleksiteite van regsontwikkeling en -afdwinging aan.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Finale Boodskap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Laat ons saam streef na 'n meer regverdige en billike regstelsel wat die behoeftes en aspirasies van die Indonesiese volk...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Inhoudsopgawe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Onthulling van Regsfondamente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Grondwet se blywende rol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Sosiopolitieke Verskuiwings en Reg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Kulturele Lens op Regsinterpretasie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Hedendaagse Uitdagings in Wetstoepassing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Pancasila se Leidende Beginsels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Penegakan Hukum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Verwydering van Hukum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Oplossings en Strategieë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Inhoudsopgawe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Dankie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Onthulling van Regsfondamente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'n Nasie se Regsbloudruk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Verken die historiese vorming van Indonesië se regstelsel, beïnvloed deur maatskaplike norme en ontwikkelende grondwetlike beginsels.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Van Verlede tot Heden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Verstaan ​​hoe Indonesië se regsraamwerk mettertyd aangepas het, gevorm deur historiese gebeure en grondwetlike veranderinge.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Konstitusionele Transformasie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Ondersoek hoe die UUD 1945 en sy wysigings veranderende maatskaplike behoeftes en die nasie se vooruitgang sedert die 1998-hervorming weerspieël.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Kulturele Impak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Ontdek die diepgaande invloed van kultuur en tradisies op die begrip en implementering van wette in die Indonesiese samelewing.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Navigeer deur Moderniteit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Pak die uitdagings aan om tegnologiese vooruitgang en globale kwessies te balanseer met Indonesië se kernwaardes in regspraktyke.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Die Grondwet se blywende rol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UUD 1945 as Stigting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Grondwet van 1945 dien as die primêre regsdokument wat die struktuur en beginsels van die Indonesiese staat uiteensit.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Wysigings na 1998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Wysigings wat na die Hervormingsera van 1998 aangebring is, weerspieël pogings om die grondwet aan te pas by hedendaagse behoeftes...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Aanpassing aan verandering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Grondwetlike veranderinge demonstreer die buigsaamheid van die regstelsel om ontwikkelende sosiale, politieke en ekonomiese landskappe aan te spreek.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Beskerming van Nasionale Identiteit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grondwet speel 'n belangrike rol in die behoud van Indonesië se unieke identiteit te midde van globalisering en modernisering.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Leidende Regsraamwerk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Dit dien as 'n kompas vir die skep en interpretasie van wette, en verseker dat hulle in lyn is met...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Sosiopolitieke Verskuiwings en Reg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Politieke Invloed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Politieke dinamika vorm die rigting en afdwinging van wette in Indonesië aansienlik, wat wetlike prioriteite beïnvloed.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Sosiale Norme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Ontwikkelende sosiale norme en waardes beïnvloed die interpretasie en toepassing van wette, wat maatskaplike vooruitgang weerspieël.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Impak van die Hervormingsera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Hervormingsera na 1998 het beduidende veranderinge in die regs- en politieke landskappe meegebring, met die oog op groter deursigtigheid.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Balanseringswet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Wette navigeer tussen die akkommodasie van maatskaplike veranderinge en die handhawing van tradisionele waardes, en handhaaf sosiale harmonie.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Openbare Deelname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Verhoogde openbare deelname aan regs- en politieke prosesse verbeter die aanspreeklikheid en responsiwiteit van die regstelsel.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Kulturele Lens op Regsinterpretasie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Gewoontereg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Plaaslike gebruike en tradisies speel 'n belangrike rol in die vorming van regspraktyke, veral in streke met sterk kulturele identiteite.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Waardes en Etiek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Kulturele waardes beïnvloed etiese oorwegings binne die regstelsel, wat uitsprake en afdwinging beïnvloed.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Diversiteit en Reg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Indonesië se diverse kulturele landskap bied uitdagings om die billike toepassing van wette oor verskillende gemeenskappe te verseker.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Kulturele Bewaring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Wetlike raamwerke is daarop gemik om kulturele erfenis te beskerm en te bewaar terwyl dit aanpas by moderne behoeftes en...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Regsbewustheid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Kulturele faktore beïnvloed openbare bewustheid en begrip van wetlike regte en verantwoordelikhede, wat nakoming beïnvloed.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Hedendaagse Uitdagings in Wetstoepassing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Tegnologiese Vooruitgang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Vinnige tegnologiese veranderinge bied nuwe uitdagings in die regulering van kubermisdade en dataprivaatheid, wat opgedateerde wetlike raamwerke vereis.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Globalisering se Impak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Globalisering vereis dat Indonesiese wette in lyn is met internasionale standaarde, en nasionale soewereiniteit met globale samewerking balanseer.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Korrupsie en Integriteit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bekamping van korrupsie en die bevordering van integriteit binne die regstelsel bly 'n kritieke uitdaging om billike en regverdige...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Menseregte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handhawing van menseregte en die versekering van gelyke toegang tot geregtigheid is noodsaaklik vir die bou van 'n meer...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Omgewingsbeskerming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Die versterking van omgewingswette en -afdwinging is van kritieke belang om klimaatsverandering aan te spreek en Indonesië se natuurlike hulpbronne...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Pancasila se Leidende Beginsels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Pancasila as Stigting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Pancasila dien as die filosofiese fondament van die Indonesiese staat en lei regs- en etiese beginsels.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Eenheid en Geregtigheid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Dit bevorder eenheid, sosiale geregtigheid en demokratiese waardes, en beïnvloed die formulering en implementering van wette.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Morele Kompas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Pancasila bied 'n morele kompas vir regslui en verseker dat wette in lyn is met nasionale identiteit en aspirasies.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Balansering van belange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Dit balanseer individuele regte met kollektiewe belange en bevorder 'n harmonieuse en billike samelewing deur middel van regverdige wetlike raamwerke.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Veerkragtigheid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Deur regsbeginsels in Pancasila te veranker, handhaaf Indonesië veerkragtigheid te midde van globalisering en modernisering.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2025-06-27T06:46:47Z</dcterms:created>
  <dcterms:modified xsi:type="dcterms:W3CDTF">2025-06-27T06:46:47Z</dcterms:modified>
</cp:coreProperties>
</file>