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6889098/pexels-photo-6889098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889098/pexels-photo-6889098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Differentiating Ship Inspections and Scenario Analysis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Applying Knowledge to MT Sea Serpent Scenario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Title Slide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Types of Ship Inspections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Scenario 5 Summary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Requirements of SIRE Inspection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Actions to Prepare and Pass Inspection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4934674/pexels-photo-4934674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Title Slide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Members and Presentation Overview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Differentiate between ship inspections like SIRE, CDI, RightShip, and PSC, and apply to a scenario.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specific requirements of these inspections based on the provided content.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Analyze the MT Sea Serpent case involving PSC and SIRE inspections.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Highlight preparation actions for successful inspections.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28438249/pexels-photo-28438249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Types of Ship Inspections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Short Comparison of SIRE, CDI, RightShip, and PSC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Ship Inspection Report Programme by OCIMF, focusing on tanker safety, environmental protection, and operational standards.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Chemical Distribution Institute inspection, emphasizing safety and compliance for chemical tankers.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Quality assurance inspection for vessels, assessing risk and operational practices in shipping.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Port State Control inspection, verifying compliance with international maritime regulations and rectifying deficiencies.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5835579/pexels-photo-5835579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Scenario 5 Summary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MT Sea Serpent Case Overview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minor deficiency (missing warning sign near cargo pump) was noted and rectified on the MT Sea Serpent.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PSC report was not integrated into the vessel’s Safety Management System (SMS) records.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During the SIRE inspection, the inspector requested evidence of deficiency discussion in safety committee meetings.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Master acknowledged that the paperwork for tracking and discussing the deficiency was incomplete.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505556/pexels-photo-7505556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Requirements of SIRE Inspection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Specific Procedures and Standards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Integration of past deficiencies to ensure compliance with the ISM Code.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Confirmation of rectification and documentation of corrective and preventive actions.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Ensuring that PSC findings are recorded, discussed in safety meetings, and properly tracked.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Assessment of crew knowledge and shipboard procedures against the SIRE Vessel Inspection Questionnaire (VIQ).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8805283/pexels-photo-8805283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Actions to Prepare and Pass Inspection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for Vessel Owner/Operator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Ensure all PSC reports and deficiencies are recorded in the SMS with follow-up actions.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Hold and properly document safety committee meetings to discuss incidents and deficiencies.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Educate crew on the importance of documentation and fostering a strong safety culture.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Conduct a management review or internal audit before the SIRE inspection to verify compliance.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2025-08-20T03:26:34Z</dcterms:created>
  <dcterms:modified xsi:type="dcterms:W3CDTF">2025-08-20T03:26:34Z</dcterms:modified>
</cp:coreProperties>
</file>