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ocs.cache.wpscdn.com/intl/docs/img/wheat.1.36b312a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Digital Electronics VLSI Internship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Professional Documentation and Tools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Internship Excellence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Professional Documentation Tools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Internship Project Report Format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Collaboration and File Management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Career Advancement Through Documentation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ocs.cache.wpscdn.com/intl/docs/img/msicon.290091c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Internship Excellence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Professional Foundations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core concepts and practical applications in modern electronic systems design and implementation.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very-large-scale integration principles and their impact on advanced electronic circuit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Maintaining high-quality project documentation using industry-standard formats and tools for technical reports.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structured internship experiences that build foundational skills for future engineering success.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ocs.cache.wpscdn.com/intl/docs/img/msicon.290091c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Professional Documentation Tools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Enhancing Technical Communication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Comprehensive office software with advanced document editing capabilities for technical project management.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Powerful PDF editing features allowing seamless modification and annotation of technical documentation and reports.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Cost-effective solution providing essential tools for students and interns working with limited budgets.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document accessibility across different devices and operating systems for collaborative work environments.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ocs.cache.wpscdn.com/intl/docs/img/msicon.290091c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Internship Project Report Format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Structuring Technical Documentation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Following established formats for presenting technical findings, methodologies, and results in professional documentation.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comprehensive project report templates that capture essential learning outcomes and technical achievements.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Maintaining updated documentation with proper version tracking to reflect project evolution and improvements.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Structuring complex electronic and VLSI concepts into clear, accessible documentation for stakeholder review.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ocs.cache.wpscdn.com/intl/docs/img/msicon.290091c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Collaboration and File Management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Efficient Team Communication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Utilizing secure file sharing platforms for collaborative project development and document distribution among team members.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Enabling multiple contributors to work simultaneously on technical documentation and project reports.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proper permissions and security measures for sensitive technical documentation and project files.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project materials are accessible across different geographical locations for distributed team coordination.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ocs.cache.wpscdn.com/intl/docs/img/msicon.290091c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Career Advancement Through Documentation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Professional Portfolio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Developing expertise in creating comprehensive project documentation that demonstrates technical proficiency and attention to detail.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Mastering the art of presenting complex electronic and VLSI concepts in clear, professional documentation formats.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Compiling internship projects and reports into a professional portfolio that showcases engineering capabilities and technical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Leveraging well-documented internship experiences to open doors for advanced positions in digital electronics and VLSI fields.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2025-09-29T11:39:47Z</dcterms:created>
  <dcterms:modified xsi:type="dcterms:W3CDTF">2025-09-29T11:39:47Z</dcterms:modified>
</cp:coreProperties>
</file>