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Digital Harmony: Balancing Offline &amp; Online in Today's World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the Digital Lifestyle and Social Trends for a Fulfilling Life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Balance: Adapting to Evolving Trends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 informed about new technologies and platforms, and consider their potential impact on your well-being.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Reflect on the ethical implications of technology and make choices that align with your values.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Continuously learn and adapt to the evolving digital landscape to maintain a healthy balance.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 that technology is a tool, and human connection remains essential for a fulfilling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proactive in adjusting your digital habits as new trends emerge to maintain balance.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Small Steps, Big Impact: Embracing Sustainable Change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Begin with small, manageable changes and gradually build upon them over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Changing your digital habits takes time and effort. Be patient and kind to yourself along the way.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Acknowledge and celebrate your achievements, no matter how small they may seem.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 that sustainable change is a marathon, not a sprint. Stay committed to your goals and values.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journey to digital well-being can inspire others to make positive changes in their own lives.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participating in this seminar on balancing offline and online life.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you found this presentation informative and inspiring. May you continue to find balance.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explore the resources mentioned and continue your journey towards digital well-being.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happy to answer any questions you may have. Thank you again for your time and attention.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Wishing you a balanced and fulfilling life in the digital age! Thank You!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Digital Tightrope: Are We Balanced?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Double-Edged Sword: Benefits &amp; Drawbacks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Redefining 'Balance': A Personal Approach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Mindful Consumption: Quality Over Quantity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Reclaiming Your Time: Time Management in the Digital ...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Art of Disconnecting: Finding Joy in the Offline ...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a Supportive Ecosystem: Sharing the Journey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Balance: Adapting to Evolving Trends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Small Steps, Big Impact: Embracing Sustainable Change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Digital Tightrope: Are We Balanced?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We're more connected than ever, yet often feel isolated. Let's unravel this paradox in our digital lifestyles.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lives are increasingly intertwined with technology – work, leisure, relationships. Understanding this immersion is key.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fleeting TikTok trends to lasting online communities, social media profoundly shapes our perceptions and behaviors.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Instant gratification, constant stimulation, and the promise of connection keep us hooked on our digital devices.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Unchecked digital consumption can lead to burnout, anxiety, and a disconnect from the tangible world. Balance is essential.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Double-Edged Sword: Benefits &amp; Drawbacks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Instant communication, global access to information, and opportunities for collaboration are at our fingertips.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Finding support, sharing passions, and building relationships are all enhanced by online communities.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 can streamline tasks and improve efficiency, but distractions abound and can hinder productivity.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Social comparison, cyberbullying, and the fear of missing out can negatively impact mental well-being.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Sedentary lifestyles, eye strain, and sleep disturbances are common physical health issues linked to excessive screen time.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Redefining 'Balance': A Personal Approach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Track your screen time, identify your triggers, and understand your online behavior patterns to gain insights.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 clear guidelines for technology use – time limits, device-free zones, and dedicated offline hours.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 in hobbies, spend time with loved ones, and pursue activities that bring joy and fulfillment offline.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intentional about your online interactions and avoid mindless scrolling. Focus on quality over quantity.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Regularly disconnect from technology to recharge, reconnect with yourself, and gain a fresh perspective.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Mindful Consumption: Quality Over Quantity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Unfollow accounts that trigger negativity or comparison. Focus on content that inspires, educates, and uplifts.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wary of misinformation and sensationalized content. Develop the ability to critically evaluate online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 in meaningful conversations and build genuine relationships online, rather than superficial interactions.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Recognize that social media often presents an idealized version of reality. Focus on your own journey and accomplishments.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Practice empathy, kindness, and respect in your online interactions. Contribute to a positive and supportive online environment.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Reclaiming Your Time: Time Management in the Digital Age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Work in focused bursts with short breaks to maintain concentration and prevent burnout.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Schedule specific blocks of time for different tasks and activities, including offline time and relaxation.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Turn off non-essential notifications to minimize distractions and stay focused on the task at hand.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apps and tools that help you manage your time, track your progress, and stay organized.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Schedule time for activities that promote well-being, such as exercise, meditation, or spending time in nature.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Art of Disconnecting: Finding Joy in the Offline World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Spend time outdoors, whether it's a walk in the park, a hike in the mountains, or simply relaxing in your backyard.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 in activities that allow you to express your creativity, such as painting, writing, playing music, or crafting.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Nurture your relationships with family and friends by spending quality time together, engaging in conversations, and creating memories.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Practice mindfulness and meditation to cultivate awareness of the present moment and reduce stress.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Pursue new hobbies, take classes, or read books to expand your knowledge and skills.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a Supportive Ecosystem: Sharing the Journey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Talk to your friends and family about your digital well-being journey. Share your challenges and successes.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Find online groups dedicated to digital minimalism, mindful technology use, or similar topics.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 consulting a therapist or counselor if you are struggling with digital addiction or other mental health issues.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 initiatives that promote digital literacy, online safety, and responsible technology use.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your knowledge and insights with others to help them navigate the digital world in a healthier way.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2025-04-17T12:57:20Z</dcterms:created>
  <dcterms:modified xsi:type="dcterms:W3CDTF">2025-04-17T12:57:20Z</dcterms:modified>
</cp:coreProperties>
</file>