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14400" y="231457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Dijital Süreçler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57175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E-Fatura, E-Arşiv ve Diğer Uygulamalar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62915"/>
            <a:ext cx="685800" cy="514350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1885"/>
            <a:ext cx="68580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715000" y="720090"/>
            <a:ext cx="2377440" cy="3188970"/>
          </a:xfrm>
          <a:prstGeom prst="rect">
            <a:avLst>
              <a:gd name="adj" fmla="val 7692"/>
            </a:avLst>
          </a:prstGeom>
          <a:solidFill>
            <a:srgbClr val="FFFFFF"/>
          </a:solidFill>
          <a:ln/>
        </p:spPr>
      </p:sp>
      <p:pic>
        <p:nvPicPr>
          <p:cNvPr id="9" name="Image 3" descr="https://images.pexels.com/photos/31810192/pexels-photo-31810192.jpeg?auto=compress&amp;cs=tinysrgb&amp;fit=crop&amp;h=1200&amp;w=800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771525"/>
            <a:ext cx="2286000" cy="30861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May 2025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İçindekiler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Dijital Süreçlerde E-Belge Uygulamaları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Dijital Süreçlerde E-Belge Uygulamaları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 sunumda e-Fatura, e-Arşiv, e-İrsaliye ve e-Defter gibi dijital belge uygulamalarına ilişkin yasal zorunluluklar ve başvuru süreçleri anlatılmaktadır.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19061051/pexels-photo-1906105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2025-05-01T11:51:54Z</dcterms:created>
  <dcterms:modified xsi:type="dcterms:W3CDTF">2025-05-01T11:51:54Z</dcterms:modified>
</cp:coreProperties>
</file>