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Dil ki Baat Chai ke Sath: Conversations Brewed with Warmth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Hearts, One Cup at a Time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Ready to Join?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@house_party_dil_kibaat on Instagram for updates.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tuned for upcoming event details and schedules.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Register for events and secure your spot.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Invite your friends and family to join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 part of us, let's connect and converse with a chai.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Sip, Talk, Connect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part of a movement that values meaningful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lasting memories and build genuine friendships.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your voice be heard and contribute to enriching dialogues.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comfort and connection in the company of chai and good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end this presentation, but the conversations never end.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"Dil ki Baat Chai ke Sath."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you'll join us on this incredible journey of connection and conversation.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us on social media to stay updated on our upcoming events.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sharing a cup of chai and a meaningful conversation with you soon.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Spread the love, and encourage the conversations in your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Cup of Conversation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of the Matter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Event Flow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You Should Join?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Chai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to Expect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a Difference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Ready to Join?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Sip, Talk, Connect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Cup of Conversation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our fast-paced world, find solace in heart-to-heart conversations over a warm cup of chai. Connect and share.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"Dil ki Baat Chai ke Sath" offers a haven where strangers meet, share stories, and find comfort in meaningful dialogues.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 in a cozy setting to share thoughts, experiences, and stories without judgment, accompanied by chai.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stories of love, heartbreak, dreams, or struggles; find solace in chai and like-minded souls.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open conversations and heartfelt exchanges with chai to keep the vibes up and the energy high.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of the Matter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new people and build real connections beyond the surface, fostering a sense of community and belonging.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heart without fear of judgment, creating a safe space for vulnerability and authenticity.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comforting vibe, heartwarming chai, and engaging stories that soothe the soul and ease the mind.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a break from the routine and reflect on your thoughts, gaining insights and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comfort with chai and heartwarming environment for better conversations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Event Flow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with introductions to break the ice and create a welcoming atmosphere for everyone involved.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story or simply listen to others over a cup of chai, creating a shared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Storytelling session or open mic for poetry and life experiences to add variety to the event.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Wrap up with a group reflection and share closing thoughts to summarize the key takeaways.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Chai Breaks and small games in between sessions for refreshment.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You Should Join?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 part of a supportive and understanding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 new perspectives and self-awareness.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Unwind and de-stress in a comforting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Forge bonds that go beyond casual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 part of the safe environment where your thoughts are heard.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More than Just Chai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Relate to others through common experiences and shared stories.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Empathize and understand diverse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inspired by others' journeys and dreams.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acceptance and validation in a non-judgmental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Relationships with people with similar interest.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to Expect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Receive a warm and friendly welcome from our hosts.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people with open minds and hearts.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Listen to a variety of engaging and heartfelt stories.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 cozy and comfortable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an atmosphere of positivity and good vibes.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a Difference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Contribute to spreading positivity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empathy and compassion towards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build bridges between diverse backgrounds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a safe and inclusive space for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 part of the big change, starting from conversations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2025-05-08T01:07:32Z</dcterms:created>
  <dcterms:modified xsi:type="dcterms:W3CDTF">2025-05-08T01:07:32Z</dcterms:modified>
</cp:coreProperties>
</file>