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notes_slide1_LBClou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486400" cy="185166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011680" y="1388745"/>
            <a:ext cx="5120640" cy="15430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Discover One Talent Gateway</a:t>
            </a:r>
            <a:endParaRPr lang="en-US" sz="3300" dirty="0"/>
          </a:p>
        </p:txBody>
      </p:sp>
      <p:sp>
        <p:nvSpPr>
          <p:cNvPr id="4" name="Text 1"/>
          <p:cNvSpPr/>
          <p:nvPr/>
        </p:nvSpPr>
        <p:spPr>
          <a:xfrm>
            <a:off x="2011680" y="3188970"/>
            <a:ext cx="512064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Your Career Companion in the Public Service</a:t>
            </a:r>
            <a:endParaRPr 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Table of Contents</a:t>
            </a:r>
            <a:endParaRPr lang="en-US" sz="2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2025-05-12T02:54:40Z</dcterms:created>
  <dcterms:modified xsi:type="dcterms:W3CDTF">2025-05-12T02:54:40Z</dcterms:modified>
</cp:coreProperties>
</file>