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image" Target="../media/image-1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djgurnpwsdoqjscwqbsj.supabase.co/storage/v1/object/public/presentation-templates-data/notes_slide1_LBClou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028700"/>
            <a:ext cx="5486400" cy="185166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2011680" y="1388745"/>
            <a:ext cx="5120640" cy="15430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300" b="1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Discover One Talent Gateway</a:t>
            </a:r>
            <a:endParaRPr lang="en-US" sz="3300" dirty="0"/>
          </a:p>
        </p:txBody>
      </p:sp>
      <p:sp>
        <p:nvSpPr>
          <p:cNvPr id="4" name="Text 1"/>
          <p:cNvSpPr/>
          <p:nvPr/>
        </p:nvSpPr>
        <p:spPr>
          <a:xfrm>
            <a:off x="2011680" y="3188970"/>
            <a:ext cx="5120640" cy="5143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lnSpc>
                <a:spcPts val="1300"/>
              </a:lnSpc>
              <a:buNone/>
            </a:pPr>
            <a:r>
              <a:rPr lang="en-US" sz="13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Your Career Companion in the Public Service</a:t>
            </a:r>
            <a:endParaRPr lang="en-US" sz="1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668655"/>
            <a:ext cx="7680960" cy="27432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l" indent="0" marL="0">
              <a:buNone/>
            </a:pPr>
            <a:r>
              <a:rPr lang="en-US" sz="2300" b="1" dirty="0">
                <a:solidFill>
                  <a:srgbClr val="000000"/>
                </a:solidFill>
                <a:latin typeface="Pangolin" pitchFamily="34" charset="0"/>
                <a:ea typeface="Pangolin" pitchFamily="34" charset="-122"/>
                <a:cs typeface="Pangolin" pitchFamily="34" charset="-120"/>
              </a:rPr>
              <a:t>Table of Contents</a:t>
            </a:r>
            <a:endParaRPr lang="en-US" sz="23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2025-05-12T02:54:40Z</dcterms:created>
  <dcterms:modified xsi:type="dcterms:W3CDTF">2025-05-12T02:54:40Z</dcterms:modified>
</cp:coreProperties>
</file>