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India's Craft Heritage: A Journey Through the National Crafts Museum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rich tapestry of Indian artistry and tradition at the National Crafts Museum, New Delhi.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Metal Marvels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museum has a wide variety of metal art forms from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Metal crafts has been a part of traditional art and craft of India since ancient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art form is a depiction of the cultural significance of the particular era and the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and craftsmanship done on each such piece is remarkable and speaks volumes about the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Metal crafts has also adapted to the modern world and continues to be prevalent till date.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Jewellery Treasures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museum has a wide variety of jewellery from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Jewellery has been a part of traditional art and craft of India since ancient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art form is a depiction of the cultural significance of the particular era and the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and craftsmanship done on each such piece is remarkable and speaks volumes about the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Jewellery has also adapted to the modern world and continues to be prevalent till date.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preserve and promote India's rich craft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inspire future generations to appreciate and cherish our artistic traditions.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visit the National Crafts Museum and experience the magic firsthand.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being a part of this enriching journey. Until next time!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Gateway to India's Artistic Soul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Enchanting Entrance Courtyard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Delving Deeper: Ticket Counter Insights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Village Complex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Textiles and Weaving Traditions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Terracotta Wonders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Wooden Wonders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Metal Marvels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Jewellery Treasures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Gateway to India's Artistic Soul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Founded in 1956 by the All India Handicrafts Board, the museum is now managed by the Ministry of Textiles, Government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museum boasts over 35,000 rare and distinctive pieces, showcasing India's diverse craft traditions.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by architect Charles Correa, the building itself is a work of art, blending seamlessly with the exhibits.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 from Tuesday to Sunday, 10 AM to 6 PM, inviting you to immerse yourself in India's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on Bhairo Marg, Pragati Maidan, New Delhi. The nearest metro station is Supreme Court Metro Station on the Blue Line.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Enchanting Entrance Courtyard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you enter, you'll find the Lota Shop and Cafe on the left, offering refreshments and artisan goods.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Admire the intricate Jali screens that adorn the entrance, providing shade and architectural beauty.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Stone carvings are crafted from Dholpur sandstone, showcasing the artistry of Rajasthan.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terracotta Anar Shrine, a unique representation of Shiva and Vishnu with their consorts.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Capture a moment at the 'Khadi for Nation, Khadi for Fashion' selfie point, promoting sustainable textiles.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Delving Deeper: Ticket Counter Insights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Good News! Entry is free for Indian nationals, making it accessible for everyone to experience the cultural richness.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those interested in professional videography, a fee of ₹50,000 is applicable.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miss the detailed artwork painted on the wall near the ticket counter. Perfect for memorable photos.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perfect place to capture the essence of the museum with stunning pictures and artistic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move towards our next destination, the Village Complex, where more exciting crafts await us.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Village Complex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the Dalia Bullock Cart, from Rajasthan's nomadic Golia Lohar group, crafted from acacia wood.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scenes from Rajasthani legends of Deonarayan, painted by Shri Lal Joshi from Bhilwara.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Admire the Goddess Durga sculpture from West Bengal, symbolizing power and protection.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the house-like structure, a dormitory for men from Nagaland's Konyak tribe, constructed from wood and bamboo.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Village Complex holds within itself a world of traditional craftsmanship and ingenious culture.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Textiles and Weaving Traditions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is known for its wide range of fabrics and the intricate works done on these fabrics.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Indian embroidery is unique and special because of its designs and also the different types of threads that are used.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woven fabrics are a masterpiece, each thread weaving stories of culture and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textiles here symbolize India's craft heritage and are a symbol of cultural richness.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Textiles are arranged in a manner that is delightful to watch and grasp.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Terracotta Wonders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Terracotta is known to be one of the most ancient art forms that has been prevailing in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different figurines are all made of clay, however there is a wide variety of such 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and craftsmanship done on each such piece is remarkable and speaks volumes about the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art form is a depiction of the cultural significance of the particular era and the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Terracotta has also adapted to the modern world and continues to be prevalent till date.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Wooden Wonders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Wooden crafts are diverse and include furniture, sculptures, utensils and decorative items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carving has been a part of traditional art and craft of India since ancient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art form is a depiction of the cultural significance of the particular era and the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and craftsmanship done on each such piece is remarkable and speaks volumes about the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Wooden crafts has also adapted to the modern world and continues to be prevalent till date.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2025-04-23T15:00:02Z</dcterms:created>
  <dcterms:modified xsi:type="dcterms:W3CDTF">2025-04-23T15:00:02Z</dcterms:modified>
</cp:coreProperties>
</file>