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425357/pexels-photo-742535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425357/pexels-photo-74253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Living Spaces with Technology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Smart Homes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Lighting and Climate Control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Security Systems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Entertainment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Up Your Smart Home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Smart Homes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474031/pexels-photo-44740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Smart Homes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the Future of Living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residence equipped with devices connected to the internet, allowing remote monitoring and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Automation, remote control, energy efficiency, enhanced security, and personalized comfort.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convenience, cost savings, improved safety, and a more sustainable lifestyle.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Rising demand due to technological advancements and increased awareness of energy conservation.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028867/pexels-photo-902886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Lighting and Climate Control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the Perfect Ambiance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lighting with dimming, color changing, and scheduling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Adjust lighting with voice commands for hands-free operation.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thermostats that optimize temperature settings based on user preferences and occupancy.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Adjust heating and cooling remotely via smartphone or tablet.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34385/pexels-photo-753438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Security Systems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Your Home and Family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video monitoring with motion detection and night vision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Keyless entry with remote locking and unlocking features.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Door and window sensors that trigger alerts upon unauthorized entry.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security solutions with professional monitoring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467988/pexels-photo-44679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 Devices: Entertainment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Immersive Entertainment Experiences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Streaming content, voice control, and integration with other smart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Voice-activated assistants for music streaming, information retrieval, and smart home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Synchronized audio playback throughout the home.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control of projectors, screens, and audio systems for a cinematic experience.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034743/pexels-photo-70347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Up Your Smart Home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Step-by-Step Guide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your needs and create a plan for your smart home setup.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Select devices that are compatible with your chosen smart home platform.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Install and configure your smart devices according to the manufacturer's instructions.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 your smart home system and optimize settings for optimal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41290/pexels-photo-72412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Smart Homes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Trends and Innovations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AI-powered smart homes that learn and adapt to user behavior.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Expansion of IoT devices and seamless integration across platforms.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Smart homes that prioritize energy conservation and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Customized smart home experiences tailored to individual needs and preferences.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2025-09-07T14:19:49Z</dcterms:created>
  <dcterms:modified xsi:type="dcterms:W3CDTF">2025-09-07T14:19:49Z</dcterms:modified>
</cp:coreProperties>
</file>