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5256143/pexels-photo-5256143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5256143/pexels-photo-5256143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Dream smart Home PPT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Transforming Living Spaces Through Technology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Welcome to the Future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Core Technologies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Benefits &amp; Advantages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Implementation Guide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Vision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8490186/pexels-photo-8490186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Welcome to the Future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Smart Home Revolution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Dream smart Home PPT represents the transformation of traditional houses into intelligent living spaces with automated systems and connected devices.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Dream smart Home PPT showcases how technology is revolutionizing our daily living experiences through interconnected devices and intelligent automation.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Dream smart Home PPT demonstrates how smart homes are becoming the new standard for comfortable, efficient, and secure contemporary living environments.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Dream smart Home PPT illustrates the seamless integration of various technologies to create cohesive and responsive home ecosystems.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279105/pexels-photo-6279105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Core Technologies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Blocks of Smart Homes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Dream smart Home PPT explores the Internet of Things framework that enables devices to communicate and work together harmoniously.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Dream smart Home PPT demonstrates how voice assistants are making home control more intuitive and accessible through natural language processing.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Dream smart Home PPT explains the various communication protocols that enable different smart devices to work together seamlessly.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Dream smart Home PPT highlights how sensor technologies provide real-time data for intelligent decision-making and automated responses.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5256143/pexels-photo-5256143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Benefits &amp; Advantages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Why Choose Smart Living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Dream smart Home PPT illustrates how smart systems optimize energy usage, reducing costs while maintaining comfort levels throughout the home.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Dream smart Home PPT demonstrates comprehensive security solutions including surveillance, access control, and automated safety features.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Dream smart Home PPT showcases how automation simplifies daily routines, saving time and effort through intelligent task management.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Dream smart Home PPT presents integrated health systems that track wellness metrics and create healthier living environments.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5691498/pexels-photo-5691498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Implementation Guide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Making Your Home Smart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Dream smart Home PPT outlines the essential planning steps including needs assessment, budget considerations, and technology selection.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Dream smart Home PPT provides detailed guidance on proper installation techniques and integration of various smart home components.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Dream smart Home PPT explains how to connect different devices and systems to create a unified smart home experience.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Dream smart Home PPT offers practical advice for maintaining optimal performance and longevity of smart home systems.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9429335/pexels-photo-9429335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Vision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Next Generation of Smart Homes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Dream smart Home PPT explores how artificial intelligence will create truly adaptive homes that learn and respond to residents' preferences.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Dream smart Home PPT presents eco-friendly technologies that minimize environmental impact while maximizing comfort and efficiency.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Dream smart Home PPT demonstrates how future homes will prioritize wellness through advanced air quality, lighting, and environmental controls.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Dream smart Home PPT illustrates how smart homes will connect with broader community systems for enhanced safety and resource sharing.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2025-09-07T14:11:40Z</dcterms:created>
  <dcterms:modified xsi:type="dcterms:W3CDTF">2025-09-07T14:11:40Z</dcterms:modified>
</cp:coreProperties>
</file>