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pdf_images/MagicSlides_images_17569908688341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Drilling Machine Alignment Tests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Precision Engineering Fundamentals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</a:rPr>
              <a:t>Photo by PDF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Alignment Testing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Types of Alignment Tests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Equipment and Tools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Testing Procedures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Results Analysis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pdf_images/MagicSlides_images_175699086883410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Alignment Testing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Fundamentals of Precision Alignment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Proper alignment ensures drilling machine accuracy, extends equipment lifespan, and prevents costly operational failures in industrial settings.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Maintains geometric relationships between machine components, reduces vibration, and ensures consistent drilling quality and precision.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Follows established engineering protocols and manufacturer specifications to guarantee reliable and repeatable drilling operations.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 alignment testing serves as preventive maintenance, identifying potential issues before they lead to production downtime or equipment damage.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pdf_images/MagicSlides_images_175699086883410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Types of Alignment Tests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Testing Methodologies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Verifies spatial relationships between spindle, table, and column components to ensure proper coordinate system alignment.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Tests machine performance under operational conditions, including spindle runout and vibration analysis during actual drilling operations.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Conducted when machine is stationary, focusing on component positioning, levelness, and perpendicularity checks using precision instruments.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Evaluates alignment changes due to heat generation during extended operation, ensuring consistent performance across varying temperature conditions.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pdf_images/MagicSlides_images_175699086883410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Equipment and Tools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Precision Measurement Instruments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High-precision laser beams provide accurate measurement of component alignment with micron-level accuracy for critical applications.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Mechanical or electronic indicators measure runout, parallelism, and perpendicularity with reliable repeatability for routine testing.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Precision leveling instruments ensure proper machine foundation and component orientation for optimal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Digital analysis tools provide real-time data processing, trend analysis, and automated reporting for comprehensive alignment evaluation.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pdf_images/MagicSlides_images_175699086883410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Testing Procedures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Step-by-Step Implementation Process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Machine stabilization, environmental control, and calibration of all measurement instruments to ensure accurate baseline readings.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evaluation of current alignment status using multiple measurement techniques to establish reference points.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Systematic realignment of components using precision adjustment mechanisms while continuously monitoring alignment parameters.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Final validation of alignment results through repeated measurements and functional testing to confirm successful correction.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pdf_images/MagicSlides_images_175699086883410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Results Analysis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 Interpretation and Maintenance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Analysis of alignment data reveals trends, identifies potential issues, and provides quantitative basis for maintenance decisions.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 alignment testing creates historical data patterns that help predict equipment behavior and schedule preventive maintenance.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Based on analysis results, specific adjustments and repairs are implemented to restore optimal machine performance and precision.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Integration of alignment testing into quality control systems ensures ongoing optimization of drilling operations and equipment reliability.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2025-09-04T13:03:00Z</dcterms:created>
  <dcterms:modified xsi:type="dcterms:W3CDTF">2025-09-04T13:03:00Z</dcterms:modified>
</cp:coreProperties>
</file>