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Driving Efficiency: Optimizing Logistics at Ambient Binh Duong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Streamlining Load Management and Warehouse Operations for Enhanced Performance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Expected Outcomes: A New Era of Efficiency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Significant decrease in errors related to total pieces and misrouted shipments, enhancing accuracy.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Optimized load management and efficient outbound processes contribute to substantial cost savings.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Improved visibility and accountability in load management and outbound processes.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Stronger partnerships between warehouse staff, OB teams, and NVC partners through improved communication and trust.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More efficient and reliable logistics operations overall, leading to better service delivery.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Continuous Improvement: Building on Success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Conducting regular audits to identify areas for further improvement and ensure sustained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Staying up-to-date with the latest technological advancements to continually optimize logistics operations.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Refining processes based on feedback and performance data to ensure continued relevance and effectiveness.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knowledge sharing and best practices across all warehouses to drive continuous improvement.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able to adapt and modify the process as new obstacles come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to let me show you the presentation!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Wishing the team success with implementation.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are now available to answer any question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all the support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the chance, let's begin the improvements to the company!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Project Kickoff: Revolutionizing Our Processes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Load Trip Project: Transparency and Control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Load Trip Workflow: Streamlined Confirmation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Outbound Optimization: Accuracy Redefined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Scanning Solution: Accuracy and Transparency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Warehouse &amp; OB Collaboration: A Seamless Handover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Path Forward: Implementation and Integration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Expected Outcomes: A New Era of Efficiency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Continuous Improvement: Building on Success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Project Kickoff: Revolutionizing Our Processes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project is led by Vo Tan Anh from the Supply Chain department, Ambient Binh Duong, driving improvements in our logistics.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We're tackling key areas: load trip management and streamlining the warehouse outbound process for greater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Improving load management between the warehouse and NVC to ensure transparency and full payment.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Optimizing the outbound process and reporting to ensure accuracy and consistency across all warehouses.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Overcoming current inefficiencies in both load management and outbound processes to reduce errors and save costs.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Load Trip Project: Transparency and Control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Creating a web page for NVC to confirm load details, promoting clear communication and accountability.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Tracking essential information: load weight, driver details, and origin-destination points, preventing 'ghost loads'.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Internally tracking load costs (e.g., 10 loads @ 700,000 VND each) for precise transport fee settlements.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Real-time cost monitoring helps quickly identify and manage unexpected expenses, enhancing budget control.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Monitoring load status: 'New', 'NVC Confirmed', 'Warehouse Confirmed'. Only 'Warehouse Confirmed' loads are paid.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Load Trip Workflow: Streamlined Confirmation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secure accounts for both the warehouse team and NVC partners to manage load details.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NVCs use their account to declare initial load information, including destination and load contents.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warehouse confirms the declared information, ensuring accuracy before final confirmation.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Once warehouse confirms the load, the process is complete, triggering payment based on agreed terms.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Track the entire process from declaration to completion, enabling immediate feedback and error resolution.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Outbound Optimization: Accuracy Redefined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Reliance on OB team for report access, inconsistent reporting formats across warehouses, and manual operations leading to errors.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Frequent errors include incorrect total pieces (surplus or deficit) and misrouted shipments (e.g., HCM pieces on a Vung Tau truck).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errors are often difficult to detect without rigorous checks on total pieces and labels during outbound processing.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Lack of a standardized, automated system for tracking and verifying outbound shipments.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present system requires immediate modification to improve accuracy and reliability.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Scanning Solution: Accuracy and Transparency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Deploying scanning technology for outbound (OB) processes to capture data and minimize manual errors.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Scan data flows into a web-based system or is stored on SFT for easy access and report generation.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Warehouse staff and company-wide users can access outbound reports whenever needed, ensuring accountability.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By reducing errors the whole process becomes more efficient by saving money and time.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provides advantage to our clients and other staff members.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Warehouse &amp; OB Collaboration: A Seamless Handover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OB teams often double-check total pieces provided by the warehouse, indicating a lack of trust in the initial count.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With accurate scanning by the warehouse, OB teams can confidently verify and communicate totals to the warehouse and drivers.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NVC drivers will be responsible and clear about the total number of items being handed over to them.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Optimized processes will reduce errors and create a better relationship between all workers.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All parties involved will have better relationships and reduce the chance for error.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Path Forward: Implementation and Integration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Establishing the web platform for load confirmation and integrating scanning technology into the outbound process.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Conducting comprehensive training sessions for warehouse staff and NVC partners on using the new systems.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the changes in phases to ensure smooth integration and minimal disruption to operations.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Continuously monitoring the performance of the new systems and making adjustments as needed to optimize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Establishing open channels for feedback from all stakeholders to ensure the systems meet their needs.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2025-04-19T05:20:50Z</dcterms:created>
  <dcterms:modified xsi:type="dcterms:W3CDTF">2025-04-19T05:20:50Z</dcterms:modified>
</cp:coreProperties>
</file>