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png"/><Relationship Id="rId2" Type="http://schemas.openxmlformats.org/officeDocument/2006/relationships/image" Target="../media/image-13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914400" y="231457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Drones: Taking Flight into the Future</a:t>
            </a:r>
            <a:endParaRPr lang="en-US" sz="3300" dirty="0"/>
          </a:p>
        </p:txBody>
      </p:sp>
      <p:sp>
        <p:nvSpPr>
          <p:cNvPr id="5" name="Text 2"/>
          <p:cNvSpPr/>
          <p:nvPr/>
        </p:nvSpPr>
        <p:spPr>
          <a:xfrm>
            <a:off x="914400" y="257175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Revolutionizing Industries</a:t>
            </a:r>
            <a:endParaRPr lang="en-US" sz="12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0" y="462915"/>
            <a:ext cx="685800" cy="514350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651885"/>
            <a:ext cx="685800" cy="51435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5715000" y="720090"/>
            <a:ext cx="2377440" cy="3188970"/>
          </a:xfrm>
          <a:prstGeom prst="rect">
            <a:avLst>
              <a:gd name="adj" fmla="val 7692"/>
            </a:avLst>
          </a:prstGeom>
          <a:solidFill>
            <a:srgbClr val="FFFFFF"/>
          </a:solidFill>
          <a:ln/>
        </p:spPr>
      </p:sp>
      <p:pic>
        <p:nvPicPr>
          <p:cNvPr id="9" name="Image 3" descr="https://images.pexels.com/photos/3945677/pexels-photo-3945677.jpeg?auto=compress&amp;cs=tinysrgb&amp;fit=crop&amp;h=1200&amp;w=800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0" y="771525"/>
            <a:ext cx="2286000" cy="30861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September 2024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585216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5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Thermal Imaging Advancements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Drones equipped with thermal imaging technology allow for inspections and surveillance in ways never before possible.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They can detect heat loss in buildings, identify overheating electrical components, and assist in wildlife monitoring.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advanced technology provides crucial data that can prevent accidents and improve system efficiencies.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Drones with thermal capabilities are redefining how we approach inspections and assessments.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2766915/pexels-photo-276691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Aerial Photography Transformation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Drones have revolutionized aerial photography, offering stunning views and unique perspectives for various projects.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From real estate to events, drones capture high-quality images that enhance visual storytelling.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technology is democratizing aerial photography, making it accessible to a broader audience.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As creativity meets technology, the possibilities are endless for stunning visual content creation.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3876435/pexels-photo-387643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Road Ahead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As technology develops, the capabilities of drones will only grow, opening doors to new possibilities.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integration of AI and machine learning will enhance drone efficiency and functionality across fields.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Future applications could include urban air mobility, emergency response drones, and beyond.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evolution of drones promises to reshape industries, making our world more connected and efficient.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8097849/pexels-photo-809784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09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You!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exploring the remarkable future of drones with us today.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As we embrace this technology, we look forward to seeing its impact across all sectors.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Stay tuned for more updates and innovations in the world of drones!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6848788/pexels-photo-684878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10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0080" y="1337310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Future is Now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0080" y="2108835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Package Delivery Revolution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0080" y="2880360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Building Inspections Made Easy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40080" y="3651885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Oil and Gas Surveillance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9204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937760" y="1337310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Agricultural Revolution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9204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937760" y="2108835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Rescue Operations Enhanced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9204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937760" y="2880360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Thermal Imaging Advancements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9204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937760" y="3651885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Aerial Photography Transformation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0080" y="1337310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133731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Road Ahead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0080" y="2108835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097280" y="2108835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You!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Future is Now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Drones are not just a trend; they represent a significant shift across industries, transforming how we operate and interact.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Their ability to access hard-to-reach areas allows professionals to gather data and visuals that were once impossible or dangerous to obtain.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From deliveries to inspections, drones are enhancing efficiency and reducing costs for businesses worldwide.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As technology advances, their applications will continue to expand, shaping our future in remarkable ways.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18053534/pexels-photo-1805353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Package Delivery Revolution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Drones are set to transform delivery services, providing a quick and effective solution for transporting goods.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Companies like Amazon and Google are exploring drone delivery options to speed up logistics and reach isolated locations.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technology promises reduced delivery times, bringing your favorite products right to your doorstep in an instant.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Imagine receiving your online shopping within minutes, making shopping more convenient than ever before.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4247770/pexels-photo-424777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Building Inspections Made Easy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Drones are proving invaluable in building inspections, significantly improving safety for inspectors and workers alike.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With drones, high-rise buildings and bridges can be inspected from above, minimizing risks and enhancing data accuracy.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They can capture detailed images and videos, allowing for comprehensive assessments without scaffolding or ladders.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technology saves time, money, and enhances the overall quality of inspections.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3780663/pexels-photo-378066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Oil and Gas Surveillance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 the oil and gas industry, drones are playing a crucial role in inspection and monitoring operations.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They can swiftly inspect pipelines, tanks, and other infrastructure, identifying leaks or damages without extensive manual labor.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technology enhances safety by reducing the need for personnel in hazardous environments.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Drones provide real-time data, allowing companies to respond more rapidly to potential issues.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6294387/pexels-photo-629438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Agricultural Revolution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Drones are transforming agriculture by enabling farmers to monitor crops with precision.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They provide aerial imagery that helps in assessing plant health, soil conditions, and irrigation needs.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data-driven approach allows for more efficient use of resources, ultimately increasing yields.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Drones can also aid in pest management, reducing chemical usage and promoting sustainable practices.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5653007/pexels-photo-565300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Rescue Operations Enhanced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 emergencies, drones can be deployed quickly to assess situations and assist search and rescue teams.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They provide real-time imagery that can help locate missing persons or assess disaster-struck areas.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Drones can transport medical supplies to inaccessible locations, saving lives during critical moments.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technology is reshaping how we respond to emergencies, bringing help more efficiently.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3216909/pexels-photo-321690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2024-09-27T00:20:16Z</dcterms:created>
  <dcterms:modified xsi:type="dcterms:W3CDTF">2024-09-27T00:20:16Z</dcterms:modified>
</cp:coreProperties>
</file>