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688992/pexels-photo-7688992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688992/pexels-photo-76889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Excellence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Transformation in Hospitality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 Hotel Management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Tools and Systems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Guest Experience Enhancement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Efficiency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and Innovations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395077/pexels-photo-153950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 Hotel Management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Revolution in Hospitality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represents the complete digital transformation of traditional hotel operations through technology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approach leverages digital tools to streamline every aspect of hotel management from booking to guest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e hotel management provides hotels with significant competitive advantages in today's digital marketplace.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serves as the essential foundation for modern hospitality success and guest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81293/pexels-photo-11812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Tools and Systems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Infrastructure for Hotels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utilizes comprehensive integrated software systems that connect all hotel departments seamlessly.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automation solutions within e hotel management reduce manual processes and minimize human error.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data analytics tools in e hotel management provide insights for better decision-making and strategic planning.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e hotel management relies on cloud-based systems for accessibility, scalability, and real-time information sharing.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137951/pexels-photo-513795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Guest Experience Enhancement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Personalized Digital Services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enables seamless booking experiences through intuitive digital platforms and mobile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Guest preferences and history are tracked through e hotel management to deliver highly personalized service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check-in and keyless entry systems revolutionize the guest experience through e hotel management innovations.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provides round-the-clock digital support ensuring guest needs are met anytime, anywhere.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175715/pexels-photo-151757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Efficiency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Streamlined Hotel Operations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optimizes resource allocation through intelligent scheduling and inventory control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Significant cost reductions are achieved through e hotel management by eliminating waste and improving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enhances staff productivity by automating routine tasks and providing better workflow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Consistent quality standards are maintained through e hotel management's monitoring and reporting capabilities.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7485607/pexels-photo-17485607.pn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 and Innovations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Evolution of E Hotel Management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Artificial intelligence is becoming integral to e hotel management, enabling smarter decision-making and personalized guest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Internet of Things devices are transforming e hotel management through connected room systems and smart building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 hotel management is increasingly incorporating sustainable practices and energy-efficient technologies for environmental responsibility.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 hotel management promises continuous innovation with emerging technologies reshaping the hospitality landscape.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2025-09-10T08:19:45Z</dcterms:created>
  <dcterms:modified xsi:type="dcterms:W3CDTF">2025-09-10T08:19:45Z</dcterms:modified>
</cp:coreProperties>
</file>