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E-Learning: Revolutionizing Education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Digital Transformation of Learning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Tech Behind E-Learning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personalizes learning paths, tailoring content to individual needs and enhancing learning outcomes with intelligent recommendations.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VR and AR provide immersive hands-on experiences, transforming learning into engaging and interactive adventures that boost comprehension.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Cloud computing offers scalable and accessible storage, enabling seamless access to learning resources from anywhere, anytime on any device.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Mobile apps facilitate anytime learning via smartphones, making education convenient and accessible for students on the go.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Analytics track performance and engagement, providing valuable insights for optimizing learning strategies and improving student outcomes effectively.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E-Learning Challenges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Lack of reliable internet access and devices can create barriers, preventing some learners from fully participating in e-learning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Extended screen time can lead to eye strain and reduced physical activity, impacting overall health and well-being, especially for younger learners.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Reduced real-time social interaction can affect collaboration and networking opportunities, hindering the development of crucial interpersonal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Self-paced formats require strong self-discipline and motivation, as learners must manage their time effectively to stay on track and achieve their goals.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Security and privacy concerns in online platforms require robust measures to protect personal data and ensure a safe and secure learning environment for all.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is E-Learning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E-learning is revolutionizing education globally, providing access, flexibility, and efficiency for learners of all ages and backgrounds.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Despite challenges, e-learning offers immense potential for the future of learning, fostering innovation and empowering individuals to reach their full potential.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digital literacy and infrastructure is crucial to ensure that e-learning benefits everyone, promoting equitable access and inclusivity.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E-learning continues to evolve with technological advancements, promising personalized and transformative learning experiences in the years to come.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joining me on this exploration of e-learning. I hope you found this presentation insightful and inspiring.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the Future of Learning!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Exactly is E-Learning?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Look Back: E-Learning's Journey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E-Learning: A Pandemic Pivot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Choosing Your E-Learning Style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 the Potential: E-Learning Benefits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E-Learning in India: A Success Story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Tech Behind E-Learning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E-Learning Challenges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is E-Learning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the Future of Learning!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 ready to dive into the world of e-learning and discover how it's changing the way we learn and grow.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presentation is brought to you by [Friend’s Name], passionate about the future of education. Get ready to be inspired!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Mark your calendars! This insightful journey into e-learning is happening on [Presentation Date]. Don't miss out!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Witness the shift from traditional classrooms to dynamic digital learning environments, reshaping education as we know 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exciting possibilities and innovations that e-learning brings, empowering learners and educators alike.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Exactly is E-Learning?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E-learning, or electronic learning, is education delivered via digital technology, making knowledge accessible to 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Structured educational programs offered online, providing comprehensive learning experiences in various subjects.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Short, informative videos that break down complex topics, offering visual and auditory learning aids for better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Live online seminars that foster real-time interaction between instructors and participants, enhancing engagement and knowledge sharing.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Online tests and quizzes that evaluate learning progress, providing immediate feedback and personalized insights for improvement.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Look Back: E-Learning's Journey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Early computer-based training systems emerge, paving the way for future e-learning innovations with their interactive approach.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Internet revolutionizes education, unlocking remote learning and connecting students and educators worldwide.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Learning Management Systems (LMS) like Moodle and Blackboard streamline online learning, offering centralized platforms for content and interaction.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Mobile access to e-learning platforms explodes, providing learning opportunities anytime, anywhere via smartphones and tablets.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E-Learning continues to evolve with new technologies and pedagogical approaches, constantly improving and adapting to learners' needs.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E-Learning: A Pandemic Pivot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pandemic forced a rapid transition from traditional classrooms to online platforms, accelerating e-learning adoption globally.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Platforms like Zoom, Google Meet, and MS Teams became essential tools, enabling virtual classrooms and remote collaboration.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Hybrid learning models, blending in-person and online elements, offer flexibility and personalized learning experiences for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Teachers and students adapted quickly to new digital teaching and learning methods, showcasing resilience and innovation.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E-learning became a vital component of education, highlighting its potential to provide access to quality education during crises.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Choosing Your E-Learning Style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Live classes with real-time interaction, offering immediate feedback and a sense of community among learners and instructors.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Pre-recorded content and forums provide flexible scheduling, allowing learners to study at their own pace and convenience.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Combining in-person and online elements, blended learning offers a balanced approach, catering to diverse learning preferences.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E-Learning allows customization of content to suit the needs and pace of the individual student through the use of different methods.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Different e-learning models cater to various learning styles, ensuring personalized and effective educational experiences for all.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 the Potential: E-Learning Benefits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Access education from any location and at any time, breaking geographical barriers and fitting learning into your schedule.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Personalize your learning journey with self-paced modules, focusing on areas where you need the most support and progressing at your own rhythm.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Reduce expenses related to physical education, such as commuting and classroom materials, making education more accessible and affordable.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 with global instructors and access a vast repository of knowledge, expanding your horizons and fostering intercultural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Reduce your environmental impact with e-learning, minimizing paper consumption and supporting sustainable educational practices for a greener future.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E-Learning in India: A Success Story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Platforms like BYJU’S, Unacademy, and Vedantu are revolutionizing education in India, providing quality online learning solutions to millions.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SWAYAM, DIKSHA, and NPTEL are government initiatives that promote digital education, making learning accessible and affordable nationwide.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literacy efforts are closing the rural-urban divide, empowering students from all backgrounds with essential digital skills and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Students from diverse backgrounds are gaining access to quality education, leveling the playing field and fostering inclusive growth in India.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E-learning is preparing the next generation of Indian students with the skills and knowledge needed to thrive in the digital age.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2025-04-22T15:12:26Z</dcterms:created>
  <dcterms:modified xsi:type="dcterms:W3CDTF">2025-04-22T15:12:26Z</dcterms:modified>
</cp:coreProperties>
</file>