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Easter's True Meaning: Transformation, Not Just Confession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Christ's Gift and Living a Transformed Life.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Total Acceptance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Total submission to him grants you grace.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Trust in him and he will always lead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Never look back on the old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the things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way for the new, total submission and total transformation.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the Spirit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Prayer grants you the spirit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spirit can be obtained through salvation.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is no greater power than the holy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Love lives in the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kind and do good.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appreciation for your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the message resonate and inspire positive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ongoing contemplation on the presented themes.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hearts open to transformation and grace.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 embrace the pardon and live a truly transformed life.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Absurdity of Rejecting Grace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Need for Inner Change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Christ's Sacrifice: The Free Pardon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Rejecting the Given Gift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Self-Examination: A Crucial Step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God's Wrath and Mercy: Two Sides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Living in Transformation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Total Acceptance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the Spirit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Absurdity of Rejecting Grace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Imagine rejecting a presidential pardon, choosing punishment instead. This mirrors rejecting Christ's sacrifice for self-salvation.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explore the profound meaning of Easter: accepting Christ’s forgiveness and embracing the transformation He offers.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True repentance involves more than just confessing sins. It requires allowing Christ to renew and transform us completely.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Are we truly accepting Christ's gift, or are we still striving for salvation through our own efforts?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Consider: are we truly free, or are we prisoners of our own attempts at self-righteousness?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Need for Inner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Romans 12:2 urges us to transform by renewing our minds, shifting from worldly patterns to God's will.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Repentance isn't just about admitting sins; it's about allowing Christ's complete renewal within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Like the courtroom analogy, confession alone doesn’t erase guilt; transformation through Christ is essential for true freedom.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Transformation is not a suggestion but is a fundamental requirement.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transformation is a passage from the old self to new life.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Christ's Sacrifice: The Free Pardon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was pierced for our sins; the punishment that brought us peace was on Him. His wounds have healed us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Jesus’ death and resurrection stand as the greatest act of love, providing complete forgiveness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Salvation is not earned. It can not be achieved through good deeds, it is freely given by God to all who believe.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can not be earned through offerings, or rituals.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gift, offered with no price.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Rejecting the Given Gift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righteousness could be gained through the law, Christ died for nothing, illustrating the futility of self-reliance.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acknowledge Christ’s sacrifice yet still try to earn salvation, missing the point of grace.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Rejecting Christ's gift is as absurd as refusing a presidential pardon, preferring imprisonment.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gift of sacrifice should not be rejected.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the work, and the task.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Self-Examination: A Crucial Step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yourselves to see whether you are in the faith; test yourselves. Are we truly living in faith?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areas where you resist transformation. Where do you cling to old patterns?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reverence and awe of His holiness, not terror.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for total obedience to the gift.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process is a step into the light.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God's Wrath and Mercy: Two Sides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a dreadful thing to fall into the hands of the living God, and understanding this helps us grasp the depth of His mercy.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Grasping God's wrath helps us truly appreciate the magnitude of His saving grace.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God’s anger comes only from unholiness.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life time full of salvation and grace.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Worship him in holiness and justice.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Living in Transformation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new life in Christ is all you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and live the new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transformation takes you to the next level in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new you in his image.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Obey his words, for great things awaits.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2025-04-18T11:42:58Z</dcterms:created>
  <dcterms:modified xsi:type="dcterms:W3CDTF">2025-04-18T11:42:58Z</dcterms:modified>
</cp:coreProperties>
</file>