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Freedom: Indonesia's Proclamation and the People's Response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profound impact and widespread reactions to Indonesia's declaration of independence.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Renville Agreement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Renville Agreement seeks to establish a ceasefire and resolve outstanding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Territorial disputes remain a major obstacle to reaching a lasting peace agreement.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Despite the agreement, sporadic conflicts continue to erupt, undermining efforts at reconciliation.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dissatisfaction with the agreement leads to increased calls for complete independence.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agreement ultimately paves the way for full Indonesian sovereignty, albeit after further struggles.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Recognition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 gradually gains recognition and support from more countries around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Diplomatic victories bolster Indonesia's position on the international stage.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United Nations plays a crucial role in mediating the conflict and promoting a peaceful resolution.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recognition of Indonesian sovereignty marks a turning point in the nation's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 embarks on a new chapter as an independent and sovereign nation.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explore the remarkable story of Indonesia's fight for independence.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unwavering support and resilience of the Indonesian people were instrumental in achieving freedom.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legacy of independence continues to inspire generations of Indonesians.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delve deeper into the rich history and culture of Indonesia.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the spirit of independence guide us towards a brighter future for all.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Dawn of Independence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Mass Mobilization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Armed Resistance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Diplomatic Efforts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and Economic Impact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Key Figures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Linggadjati Agreement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Renville Agreement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Recognition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Dawn of Independence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August 17, 1945: Soekarno and Hatta proclaim Indonesia's independence, igniting hope and resolve nationwide.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Joy and relief surge through the Indonesian population, tempered by uncertainty about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News of the proclamation rapidly disseminates via radio and word of mouth, reaching even remote areas.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groups pledge their support, showcasing a unified front for the newly declared 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euphoria is mixed with the stark reality of facing external and internal challenges to maintain independence.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Mass Mobilization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Massive rallies erupt across the archipelago, demonstrating overwhelming support for independence.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Young Indonesians actively participate, forming organizations to defend the newly proclaimed 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Flag raising ceremonies and public displays of nationalist symbols become common expressions of solidarity.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Underground networks are established to maintain communication and disseminate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Despite widespread support, pockets of resistance remain, highlighting the complexities of the situation.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Armed Resistance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Former soldiers and civilians unite to form armed resistance groups to defend against foreign powers.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Initial skirmishes break out as Indonesian forces clash with returning colonial powers.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Indonesian fighters adopt guerilla tactics to counter the superior firepower of the opposing forces.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Civilians provide vital support to the resistance, offering food, shelter, and intelligence.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struggle for independence demands significant sacrifices from both combatants and civilians.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Diplomatic Efforts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Indonesian leaders appeal to the international community for recognition and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Preliminary negotiations commence with foreign powers, seeking a peaceful resolution to the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Indonesian diplomats face numerous challenges in gaining international acceptance.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made to build alliances with other nations sympathetic to Indonesia's cause.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Shifting global opinion gradually turns in favor of Indonesian independence.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and Economic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Independence triggers significant social changes, challenging traditional hierarchies.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newly independent nation faces daunting economic challenges in rebuilding its economy.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made to reform the education system, promoting national identity and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Indonesian culture experiences a renaissance, celebrating national heritage and artistic expression.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focus shifts towards nation-building, forging a cohesive and unified Indonesian identity.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Key Figures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Soekarno's charismatic leadership inspires the nation and guides Indonesia through its formative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Hatta plays a crucial role in economic planning and administration, laying the foundation for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Military leaders emerge as key figures in defending the nation and maintaining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Intellectuals contribute to shaping the national ideology and promoting social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Countless grassroots activists work tirelessly to mobilize support and build a better future.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Linggadjati Agreement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Linggadjati Agreement outlines a framework for recognizing Indonesian sovereignty.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reaction to the agreement is mixed, with some viewing it as a compromise and others as a betrayal.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arise in implementing the agreement, leading to renewed tensions.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Negotiations eventually break down, resulting in further conflict and uncertainty.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breakdown of the agreement impacts morale and intensifies the struggle for independence.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2025-04-22T13:28:59Z</dcterms:created>
  <dcterms:modified xsi:type="dcterms:W3CDTF">2025-04-22T13:28:59Z</dcterms:modified>
</cp:coreProperties>
</file>