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Echoes of Influence: Navigating Economy, Politics, and Mass Communication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Unveiling the Interplay: How Economic Forces and Political Agendas Shape Mass Media's Narrative.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Case Studies: Real-World Examples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Analyzing how media coverage shapes voter behavior and political outcomes.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Exploring how social movements leverage media to advance their causes.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Analyzing how media reports on economic crises impact public confidence and market stability.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Corporations strategically respond to public opinion about them, with the goal of restoring their reputations.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How geopolitical conflicts impact on the media and public opinions on a global scale.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Future Trends in Media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Exploring the impact of digital platforms and social media on traditional media models.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Analyzing how AI is transforming content creation, distribution, and consumption.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Addressing the ethical and legal challenges surrounding data privacy in the digital age.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Virtual Reality is affecting the news industry, but could also lead to misleading information.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Regulations may need to be made because of the new trends in media that are emerging.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joining us on this exploration of economy, politics, and mass communication.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encourage you to continue exploring these important topics and engaging critically with the media.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For questions or further discussion, please feel free to reach out.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Special thanks to Syarifatun Nikmah, Lailan Saadah, Khairatun Nisa, and Selfi Rahayu for their contributions.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Let's strive for a more informed and engaged society.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Decoding the Symphony of Influence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Crafting the Message: Mass Communication Strategies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Art of Persuasion: Unpacking Advertising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Public Relations: Shaping the Narrative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Communication Theories: The Foundation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Economic Influence on Media Content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Political Agendas and Media Bias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Case Studies: Real-World Examples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Future Trends in Media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Decoding the Symphony of Influence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Mass communication profoundly shapes societal views, influenced by economic and political undercurrents, driving our exploration.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Understanding this nexus enables critical analysis and informed participation in a media-saturated world, empowering citizens.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Referencing Dr. John Doe's analysis from 'Ekonomi, Politik, dan Komunikasi Massa,' published in 2022 by PT. Gramedia Pustaka Utama.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This presentation dissects key elements, strategies, and examples, unraveling complexities for clearer comprehension.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will explore communication strategies, dissect the functions of advertising, and more.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Crafting the Message: Mass Communication Strategies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Defining clear objectives ensures targeted messaging and effective campaign outcomes.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Understanding audience, channel, and message construction is crucial for resonating communication.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Systematic steps ensure alignment with goals and optimize communication effectiveness.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Examining case studies demonstrates practical application and strategic communication outcomes.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Referencing Nurudin's work on 'Strategi Komunikasi dalam Membangun Opini Publik' from Jurnal Ilmu Komunikasi (2014).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Art of Persuasion: Unpacking Advertising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Understanding advertising's core functions and its impact on consumer choices.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Informing, persuading, and reminding – the multifaceted roles of advertising in marketing. (Kotler and Amstrong, 2002:153)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Assessing advertising effectiveness through strategic measurement. (Shimp, 2003:357) (Measurement) (Suyanto, 2004:4)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Advertising assists in building brand presence by reinforcing product benefits to consumers.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Advertising ultimately impacts purchasing decisions through awareness and persuasive messaging.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Public Relations: Shaping the Narrative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Public Relations is about managing the spread of information between an individual or an organization and the public.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Understanding how public relations contributes to overall organizational success.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Referencing 'Manajemen Public Relations' by Prof. Dr. Onong Uchjana Effendy (2015).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Drawing from 'Public Relations: Strategi dan Taktik' by Cutlip, Center, and Broom (2013).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Strategic Public Relations improves the Company's Image in the Media Industry, as noted by Dr. Onong Uchjana Effendy (2018).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Communication Theories: The Foundation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Communication theories provide a framework for analyzing and interpreting communication phenomena.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Referencing Onong Uchjana Effendy's 'Ilmu, Teori dan Filsafat Komunikasi' (2003).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Using theories help to understand persuasion, agenda-setting, and other key communication processes.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Theories provides insight into how the world interacts and interprets information.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theories provide an practical way for communication by giving direction to every communicators.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Economic Influence on Media Content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Examining the role of supply and demand in shaping media production and consumption.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Analyzing the impact of media consolidation and corporate ownership on content diversity.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Investigating how advertising revenue, subscriptions, and government funding influence media agendas.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Understanding how international trade agreements and globalization affect media distribution.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Economic pressures affect the amount of journalism and media that the public receives.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Political Agendas and Media Bias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Discussing how political regulations and censorship impact media content.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Analyzing the use of propaganda and spin techniques to manipulate public opinion.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Exploring how media outlets frame political issues to influence audience perceptions.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Political agendas in the mass media contribute to political polarization.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Understanding the reporting of agendas shapes public opinions on a global scale.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2025-04-22T09:24:34Z</dcterms:created>
  <dcterms:modified xsi:type="dcterms:W3CDTF">2025-04-22T09:24:34Z</dcterms:modified>
</cp:coreProperties>
</file>