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Echoes of Jallianwala Bagh: A Stain on History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Remembering the Martyrs: A Legacy of Sacrifice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Jallianwala Bagh memorial stands as a solemn reminder of the massacre, commemorating the victims and their sacrifice for the nation's freedom.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eternal flame burns at the site, symbolizing the undying spirit of those who lost their lives and the enduring legacy of their struggle.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Efforts are ongoing to preserve the Bagh's historical significance, ensuring that future generations remember the tragic events and learn from the past.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Stories of courage and resilience from the survivors and families of the victims continue to inspire and motivate people to fight against injustice and oppression.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Jallianwala Bagh is remembered as a site of national mourning, a place where Indians pay homage to those who gave their lives for the cause of freedom.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Global Condemnation: A Stain on British Rule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Jallianwala Bagh massacre was met with shock and condemnation worldwide, exposing the brutality of British colonial rule in India.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incident triggered widespread moral outrage, with many international leaders and organizations denouncing the excessive use of force against unarmed civilians.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massacre significantly tarnished Britain's image on the global stage, raising questions about its moral authority and its claim to be a civilizing force.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International voices joined the calls for justice and accountability, demanding a thorough investigation and appropriate punishment for those responsible.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Jallianwala Bagh massacre played a crucial role in shifting global perceptions of British colonialism, contributing to the eventual dismantling of the empire.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Lessons Learned: A Path to Peace and Justice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tragedy highlights the importance of peaceful dialogue and negotiation in resolving conflicts, rather than resorting to violence and oppression.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massacre serves as a reminder of the need to protect and uphold human rights for all, regardless of their race, religion, or nationality.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underscores the importance of holding those in power accountable for their actions and ensuring that justice is served for victims of atrocities.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events at Jallianwala Bagh teach us the value of tolerance, understanding, and empathy in building a more just and peaceful world for future generations.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remembering the lessons of the past, we can work together to prevent similar tragedies from happening again and create a world free from violence and oppression.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attention. We hope this presentation has provided valuable insights into the Jallianwala Bagh incident.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It's crucial to remember and learn from historical events to build a more informed and compassionate future.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encourage you to further explore this topic and other important historical events to deepen your understanding.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Education and awareness are key to preventing such tragedies from happening again.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Let's all strive to promote peace, justice, and understanding in our communities and the world.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Day of Infamy: Setting the Stage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General Dyer's Decision: A Fateful Order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Unfolding Tragedy: A Rain of Bullets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Casualties and Aftermath: Scars of Sorrow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Hunter Commission: A Search for Truth?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the Indian Freedom Movement: A Catalyst for Change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Remembering the Martyrs: A Legacy of Sacrifice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Global Condemnation: A Stain on British Rule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Lessons Learned: A Path to Peace and Justice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Day of Infamy: Setting the Stage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 April 13, 1919, a large crowd gathered at Jallianwala Bagh in Amritsar, Punjab. Many were there to peacefully protest against the Rowlatt Act.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Rowlatt Act allowed the British government to arrest and imprison individuals without trial, sparking widespread anger and unrest throughout India.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day of the gathering coincided with Baishakhi, a significant harvest festival in Punjab, drawing many villagers to the city.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Many who gathered were unaware of the imposed restrictions on public assemblies, adding to the unsuspecting nature of the gathering.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atmosphere was initially peaceful, with people listening to speeches and peacefully demonstrating against the oppressive laws.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General Dyer's Decision: A Fateful Order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Brigadier-General Reginald Dyer arrived at Jallianwala Bagh with his troops, sealing off the only exit and positioning his soldiers at the raised entrance.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Without issuing any warning to the unarmed civilians, Dyer ordered his troops to open fire on the dense crowd gathered within the enclosed space.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Dyer's stated intention was to inflict a lesson and instill fear in the minds of the Indians, demonstrating the might of the British Empire.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Bagh's high walls and narrow exits trapped the panicked crowd, making escape nearly impossible and exacerbating the devastation.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Dyer's actions were a calculated decision to quell dissent through brutal force, disregarding the lives and safety of innocent civilians.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Unfolding Tragedy: A Rain of Bullets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 approximately ten minutes, the troops relentlessly fired upon the crowd, directing their bullets towards the densest parts of the gathering.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People desperately tried to escape, but the narrow exits were quickly blocked, leading to a chaotic and deadly stampede within the Bagh.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air was filled with cries of pain and terror as men, women, and children were struck down by the continuous gunfire, pleading for mercy.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Many jumped into the well within the Bagh to escape the bullets, only to drown in the confined space, seeking refuge from the carnage.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Dyer eventually ordered a ceasefire, not out of compassion, but because his troops were running low on ammunition, leaving behind a scene of unimaginable horror.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Casualties and Aftermath: Scars of Sorrow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official British government estimate reported 379 deaths, but the actual number is widely believed to be much higher.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Independent sources and eyewitness accounts suggest that over 1,000 people were killed and many more were injured in the massacre.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Immediately following the massacre, a strict curfew was imposed in Amritsar, preventing medical assistance from reaching the wounded.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injured were left unattended, suffering for days without proper medical care, leading to further loss of life in the aftermath.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massacre left a deep scar on the collective psyche of India, becoming a symbol of British oppression and fueling the growing nationalist movement.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Hunter Commission: A Search for Truth?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British government established the Hunter Commission to investigate the Jallianwala Bagh massacre and the events leading up to it.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General Dyer defended his actions before the commission, stating that he believed his actions were justified to restore order and prevent further unrest.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commission's report was divided, with some members criticizing Dyer's actions as excessive and unwarranted, while others defended his judgment.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While the commission condemned Dyer's actions, he was not criminally prosecuted but merely censured and eventually forced to retire.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lenient treatment of Dyer sparked outrage and disappointment among Indians, further intensifying the anti-British sentiment across the nation.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the Indian Freedom Movement: A Catalyst for Change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Jallianwala Bagh massacre served as a turning point in the Indian independence movement, galvanizing the masses and intensifying the demand for self-rule.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brutal act shattered the remaining faith in British justice and fairness, strengthening the resolve of Indians to fight for complete independence.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massacre significantly influenced Mahatma Gandhi's strategy of non-violent resistance, leading to mass movements like the Non-Cooperation Movement.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incident drew widespread international attention to the plight of India under British rule, garnering support for the Indian cause from around the world.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tragedy instilled an unwavering resolve among Indians to end British rule and establish a sovereign and independent nation, free from oppression.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2025-07-01T14:39:42Z</dcterms:created>
  <dcterms:modified xsi:type="dcterms:W3CDTF">2025-07-01T14:39:42Z</dcterms:modified>
</cp:coreProperties>
</file>