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Echoes of an Era: Soviet Culture (1950-1990)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Art, Literature, and Life of the Late Soviet Union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Legacy of Soviet Culture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Soviet culture produced many great works of art, literature, and music that continue to be celebrated today.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Soviet Union was a grand social experiment that had both positive and negative consequences.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Soviet culture was deeply intertwined with politics, reflecting the ideology and policies of the Communist Party.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Soviet culture played a crucial role in shaping the cultural identity of the Soviet people.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Soviet culture continues to be relevant today, offering insights into the challenges of building a socialist society.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Collapse: End of an Era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Gorbachev's reforms of openness and restructuring led to increased freedom of expression and the questioning of Soviet ideology.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collapse of the Soviet Union led to a surge in Western influence and a re-evaluation of Soviet cultural heritage.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Artists and writers gained unprecedented freedom to express themselves without censorship.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Some people feel nostalgia for the Soviet era, while others continue to grapple with its legacy.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end of the Soviet Union marked a profound shift in the global political and cultural landscape.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Soviet culture in the second half of the 20th century.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explore this fascinating topic further and discover the rich and complex cultural heritage of the Soviet Union.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happy to answer any questions you may have about the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contact us for additional information or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provided you with a valuable overview of Soviet culture and its enduring legacy.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Thaw Begins: A Cultural Spring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Socialist Realism: The Official Line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Dissident Voices: Underground Culture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Cinema's Golden Age: Tarkovsky and Beyond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Literature's Enduring Power: Voices of a Generation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Music Behind the Iron Curtain: Rock, Pop, and Protest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Everyday Life: Beyond the Propaganda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Legacy of Soviet Culture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Collapse: End of an Era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Thaw Begins: A Cultural Spring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period saw some easing of censorship, allowing for more diverse artistic voices and themes, although still within limits.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Authors began to cautiously explore previously forbidden topics, reflecting the realities and complexities of Soviet life.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Filmmakers experimented with new styles and addressed social issues, challenging the established norms of Socialist Realism.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Artists explored abstract and non-conformist styles, often facing criticism from the authorities but gaining popularity underground.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Jazz and rock music began to seep into Soviet culture, influencing musicians and appealing to younger generations.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Socialist Realism: The Official Line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Socialist Realism remained the officially sanctioned style, promoting communist values and depicting idealized scenes of Soviet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Paintings, sculptures, and literature celebrated the achievements of workers, farmers, and leaders in building a socialist utopia.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 was used to reinforce the party's ideology and create a sense of national unity and pride.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government strictly controlled artistic expression, suppressing works that deviated from the official line or criticized the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Grand monuments and public art installations served as symbols of Soviet power and propaganda, shaping the urban landscape.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Dissident Voices: Underground Culture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Underground publishing allowed writers to circulate uncensored works, bypassing official channels and reaching a wider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Works published abroad and smuggled into the Soviet Union provided alternative perspectives and challenged the regime's narrative.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Painters, sculptors, and musicians who refused to conform faced persecution but continued to create and express their views.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Underground art became a form of resistance, offering a platform for criticism and dissent against the Soviet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Dissidents faced imprisonment, exile, and other forms of punishment for their activities, highlighting the regime's intolerance.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Cinema's Golden Age: Tarkovsky and Beyond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Andrei Tarkovsky's films, known for their philosophical depth and visual poetry, gained international acclaim despite facing censorship.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Soviet cinema explored a wider range of genres and themes, reflecting the evolving social and political landscape of the country.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Soviet films won numerous awards at international film festivals, showcasing the talent and creativity of Soviet filmmakers.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Some filmmakers subtly critiqued the Soviet system through allegory and symbolism, challenging the official narrative.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Soviet cinema left a lasting impact on world cinema, influencing generations of filmmakers with its innovative techniques and storytelling.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Literature's Enduring Power: Voices of a Generation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Aleksandr Solzhenitsyn's works exposed the horrors of the Gulag system, challenging the Soviet regime's legitimacy.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Soviet literature encompassed a wide range of voices and perspectives, reflecting the diverse experiences of people living in the USSR.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Literature played a crucial role in shaping public opinion and challenging the official narrative, even under strict censorship.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Many Soviet writers explored themes of alienation, disillusionment, and the search for meaning in a totalitarian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Soviet literature continues to resonate with readers around the world, offering insights into the human condition and the challenges of living under oppression.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Music Behind the Iron Curtain: Rock, Pop, and Protest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Rock music became a symbol of rebellion and freedom, attracting a large following among young people who sought alternatives.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Soviet pop music, while often influenced by Western trends, also developed its own unique style and themes.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Secret concerts and gatherings provided a space for musicians and fans to connect and express themselves freely.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authorities attempted to control and suppress music that deviated from the official line, but their efforts were often unsuccessful.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Despite the Cold War, cultural exchanges brought Western music to the Soviet Union, influencing Soviet musicians and listeners.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Everyday Life: Beyond the Propaganda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Many Soviet citizens lived in cramped communal apartments, reflecting the housing shortages and the government's emphasis on collectivism.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Consumer goods were often scarce and of poor quality, leading to long lines and a thriving black market.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Soviet Union provided free education and healthcare, but these services were often underfunded and bureaucratic.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Soviet system offered opportunities for social mobility, particularly for those from working-class backgrounds.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Soviet women played a significant role in the workforce, but they also faced the burden of household chores and childcare.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2025-04-21T15:27:20Z</dcterms:created>
  <dcterms:modified xsi:type="dcterms:W3CDTF">2025-04-21T15:27:20Z</dcterms:modified>
</cp:coreProperties>
</file>