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Echoes of the Past, Voices of the Future: 19th Century Russian Literature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Shared Roots and Divergent Paths of Two Literary Epochs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Tolstoy: The Epic Realist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Tolstoy's novels, with their vast scope and numerous characters, provided a model for later writers seeking to depict the complexities of Russian society. Grand epic!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detailed portrayals of historical events and social settings offered a realistic and immersive reading experience. Time and Space.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Tolstoy's exploration of moral and spiritual themes resonated with readers and inspired them to reflect on their own values and beliefs. Morals matter.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innovative narrative techniques, such as stream of consciousness, had a lasting impact on the development of the novel. A book of many levels.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Tolstoy's commitment to realism set a standard for subsequent generations of writers, who sought to capture the essence of human experience.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Legacy &amp; Conclusion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Russian literature of the 19th century has had a profound impact on world literature, influencing writers and readers across the globe. A worldwide influence.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themes explored by Russian writers – love, loss, faith, doubt, social justice – continue to resonate with contemporary audiences. Timeless ideas.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innovative narrative techniques and stylistic devices employed by Russian writers have shaped the development of literature. Always something new.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Reading 19th century Russian literature provides valuable insights into the country's history, culture, and national identity. Get to know Russia.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works of Pushkin, Gogol, Turgenev, Dostoevsky, and Tolstoy continue to inspire writers and artists today.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 I hope this presentation has provided you with a deeper understanding of 19th century Russian literature.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encourage you to explore the works of these great writers further and discover the richness and complexity of their literary worlds.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happy to answer any questions you may have about the presentation or the topics discussed.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me with any further inquiries or comments.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participation. Happy reading!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Century Divided: Setting the Stage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Shared DNA: Common Threads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Points of Divergence: Charting New Courses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Pushkin's Enduring Echoes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Gogol's Grotesque Legacy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Turgenev: A Bridge Between Eras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Dostoevsky: The Inner Turmoil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Tolstoy: The Epic Realist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Legacy &amp; Conclusion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Century Divided: Setting the Stage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Early 19th century: characterized by romantic ideals, national identity, and the rise of poetic voices. Focus on emotion and individual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Mid to late 19th century: saw a shift towards realism, focusing on social issues, psychological depth, and everyday life. The rise of the novel.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contrast lies in the shift from idealized portrayals to realistic depictions of society, reflecting evolving social and political climates.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From Pushkin and Gogol to Turgenev, Dostoevsky, and Tolstoy, the century witnessed a constellation of literary giants. Evolving the landscape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halves contributed significantly to Russia's literary heritage, influencing generations of writers and shaping the nation's cultural identity. 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Shared DNA: Common Threads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eras grappled with defining Russian identity, exploring its history, culture, and place in the world. Creating a united front.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Literary works served as platforms for social commentary, addressing issues of inequality, injustice, and the human condition. The plight of the People.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Both romantic and realism writers delved into questions of morality, exploring the complexities of human nature and ethical dilemmas. Right vs Wrong.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evolution of Russian literary language continued throughout the century, with writers experimenting with style and form. Growth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Russian folklore and oral traditions remained a source of inspiration, enriching literary works with their themes and motifs. Classic roots.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Points of Divergence: Charting New Courses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shift from romantic idealism to realistic depictions marks a significant divergence in literary style and focus. Ideal vs. Real.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later half of the century saw a greater emphasis on psychological depth, exploring the inner lives and motivations of characters. Character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nature of social critique evolved, from romanticized visions of heroism to more direct and critical examinations of societal flaws. No more sugar coating.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Narrative structures became more complex, with writers experimenting with point of view, stream of consciousness, and other techniques. Change is good.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romantic appreciation of nature transformed into a more nuanced portrayal, often reflecting the characters' emotional states. Nature as a mirror.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Pushkin's Enduring Echoes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Pushkin's elegant prose and poetic verse set a standard for Russian literary language, influencing writers throughout the century. Literary Perfection.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exploration of love, fate, and individual destiny resonated with later writers, who continued to grapple with these universal themes. True Love.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Pushkin's contribution to defining Russian national identity inspired writers to explore their country's history, culture, and traditions. United States of Russia.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Characters like Eugene Onegin became archetypes, influencing the portrayal of disillusioned and alienated figures in later works. The loner.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Pushkin's experimentation with narrative form paved the way for later writers to explore new approaches to storytelling. Storytelling reborn.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Gogol's Grotesque Legacy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Gogol's sharp social satire and grotesque humor influenced later writers who sought to expose the absurdities and injustices of Russian society. A funny situation.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portrayal of the 'little man' inspired writers to focus on the lives and struggles of ordinary people, highlighting their humanity. A man is a man.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Gogol's delve into the psychological depths of his characters, even in his fantastical tales, influenced the rise of psychological realism. Realism in its finest.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use of grotesque imagery and surreal elements found its way into later works, adding layers of symbolic meaning and social commentary. The imagery.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Gogol's works foreshadowed later explorations of the absurd in literature, questioning the meaning of existence. The absurdity of it all.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Turgenev: A Bridge Between Eras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Turgenev furthered the exploration of characters' inner lives and motivations, influencing the psychological complexity of later works. The true minds.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novels addressed key social issues, such as serfdom and the growing divide between intellectuals and the peasantry. Society is a mess.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Turgenev skillfully blended realistic depictions of Russian life with a touch of romantic idealism, creating a unique literary style. A unique 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meticulous character studies served as models for later novelists, who sought to create nuanced and believable portrayals of human nature. Studies of reality.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Turgenev's work had a profound influence on Tolstoy, inspiring him to explore similar themes and develop his own unique style. 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Dostoevsky: The Inner Turmoil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Dostoevsky's intense focus on the psychology of his characters, especially their inner turmoil, had a profound influence on later writers. Turmoil and strife.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exploration of moral dilemmas and existential questions resonated with readers and inspired writers to grapple with similar themes. Dilemmas of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Dostoevsky's works foreshadowed later existentialist thought, exploring the meaning of life in a seemingly meaningless world. Life's meaning.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innovative narrative techniques, such as stream of consciousness, influenced the development of modernism in literature. A new way of thinking.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Dostoevsky's characters are full of complexity with realistic human flaws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2025-04-22T17:56:46Z</dcterms:created>
  <dcterms:modified xsi:type="dcterms:W3CDTF">2025-04-22T17:56:46Z</dcterms:modified>
</cp:coreProperties>
</file>