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21327135/pexels-photo-21327135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-1.jpeg"/><Relationship Id="rId2" Type="http://schemas.openxmlformats.org/officeDocument/2006/relationships/image" Target="../media/image-10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1-1.jpeg"/><Relationship Id="rId2" Type="http://schemas.openxmlformats.org/officeDocument/2006/relationships/image" Target="../media/image-1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2-1.jpeg"/><Relationship Id="rId2" Type="http://schemas.openxmlformats.org/officeDocument/2006/relationships/image" Target="../media/image-12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jpeg"/><Relationship Id="rId2" Type="http://schemas.openxmlformats.org/officeDocument/2006/relationships/image" Target="../media/image-8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-9-1.jpeg"/><Relationship Id="rId2" Type="http://schemas.openxmlformats.org/officeDocument/2006/relationships/image" Target="../media/image-9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21327135/pexels-photo-21327135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Eclipse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Solar and Lunar Eclipses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3220963/pexels-photo-3322096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Historical Eclipses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Notable Eclipses in History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Proved Einstein's theory of general relativity.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One of the most viewed eclipses of the 20th century.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total solar eclipse visible across the United States.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cultures have myths and legends about lunar eclipses.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5018962/pexels-photo-1501896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Eclipses in Science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Scientific Importance of Eclipses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eclipses allow scientists to study the Sun's outer atmosphere.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Lunar eclipses provide opportunities to study the Moon's surface.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Eclipses help in understanding gravitational effects and celestial mechanics.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Eclipses have led to significant discoveries in astronomy.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3214256/pexels-photo-33214256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Eclipses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Upcoming Eclipses to Watch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Details about the next total solar eclipse and its path.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Information on the next total lunar eclipse and visibility.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Tips for planning and experiencing future eclipses.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Eclipse events and gatherings around the world.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Eclipses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Eclipse Types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Lunar Eclipse Types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Eclipse Phenomena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Lunar Eclipse Phenomena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Observing Solar Eclipses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Observing Lunar Eclipses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Historical Eclipses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Eclipses in Science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Eclipses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612388/pexels-photo-6612388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Eclipses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are Eclipses?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Occurs when the Moon comes between the Earth and the Sun, blocking sunlight from reaching the Earth.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Happens when the Earth comes between the Sun and the Moon, casting a shadow on the Moon.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Eclipses have fascinated humans for centuries and are significant astronomical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Eclipses are categorized into solar and lunar types, each with unique characteristics.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23279639/pexels-photo-23279639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Eclipse Types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Different Types of Solar Eclipses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Moon completely covers the Sun, leading to temporary darkness.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Moon covers only a part of the Sun, partially blocking sunlight.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Moon is smaller in size, creating a ring-like appearance around the Sun.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rare type that shifts between total and annular eclipses.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901102/pexels-photo-390110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Lunar Eclipse Types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Different Types of Lunar Eclipses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Moon is entirely in the Earth's shadow, appearing reddish.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Only a portion of the Moon enters the Earth's shadow.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Moon passes through the Earth's penumbral shadow, causing subtle shading.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During a total lunar eclipse, the Moon appears red, known as a Blood Moon.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2700215/pexels-photo-12700215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Eclipse Phenomena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Unique Aspects of Solar Eclipses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Small spots of light seen around the Moon's edge during a solar eclipse.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bright spot of light resembling a diamond ring, visible during a total solar eclipse.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Sun's corona becomes visible during a total solar eclipse.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Wavy lines of alternating light and dark, seen on the ground before and after totality.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23279637/pexels-photo-23279637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Lunar Eclipse Phenomena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Unique Aspects of Lunar Eclipses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Earth's shadow causes the Moon to darken during a lunar eclipse.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Moon changes color, often appearing red, during a total lunar eclipse.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Lunar eclipses can be seen from anywhere on the night side of the Earth.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Lunar eclipses have held cultural significance in various societies throughout history.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1579996/pexels-photo-31579996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Observing Solar Eclipses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to Safely View Solar Eclipses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glasses are necessary to safely view solar eclipses.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simple device to project the Sun's image during an eclipse.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telescope equipped with a solar filter allows safe viewing.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Never look directly at the Sun without proper eye protection.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2775580/pexels-photo-2775580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Observing Lunar Eclipses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to View Lunar Eclipses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Lunar eclipses can be safely viewed with the naked eye.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Binoculars enhance the viewing experience of a lunar eclipse.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Tips for capturing stunning images of lunar eclipses.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 skies and minimal light pollution provide the best viewing.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2025-07-30T17:10:07Z</dcterms:created>
  <dcterms:modified xsi:type="dcterms:W3CDTF">2025-07-30T17:10:07Z</dcterms:modified>
</cp:coreProperties>
</file>