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E-commerce: Revolutionizing the Retail Landscape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Dynamics and Future of Online Shopping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and Sustainability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companies are adopting sustainable practices to reduce their carbon footprint.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Innovative packaging solutions are being used to minimize environmental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Businesses are focusing on ethically sourced products to meet consumer demands.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operations are optimizing energy use to enhance sustainability.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Educating consumers about sustainable choices is crucial for promoting eco-friendly shopping.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E-commerce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integration of online and offline channels is shaping the future of retail.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Advanced AI technologies will continue to transform the e-commerce landscape.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Subscription services are gaining popularity, offering convenience and value to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acceptance of cryptocurrencies is expected to grow, providing new payment options.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VR technology will offer immersive shopping experiences, revolutionizing e-commerce.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has transformed retail, offering convenience, variety, and global reach.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advancements continue to drive the evolution of e-commerce.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consumer needs is crucial for success in the competitive e-commerce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Balancing growth with environmental responsibility is essential for the future of e-commerce.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Adapting to emerging trends and technologies will ensure continued success in e-commerce.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Rise of E-commerce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Advantages of E-commerce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in E-commerce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Platforms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Innovations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Consumer Behavior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Marketing Strategies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and Sustainability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E-commerce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Rise of E-commerce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refers to buying and selling goods or services using the internet, transforming traditional retail.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began in the 1990s and has grown exponentially, reshaping how consumers shop.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Significant events include the launch of Amazon and eBay, marking the start of online retail dominance.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has created a global marketplace, allowing businesses to reach customers worldwide.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e-commerce industry is expected to continue growing, with new technologies enhancing the shopping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Advantages of E-commerce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offers 24/7 shopping, allowing consumers to purchase products anytime, anywhere.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Online platforms provide a vast array of products, often more than physical stores.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enables price comparisons, helping consumers find the best deals.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Advanced algorithms offer personalized shopping experiences based on consumer preferences.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Businesses can reach a global audience, expanding their market beyond geographical boundaries.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in E-commerce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Cybersecurity threats pose risks to both consumers and businesses in the e-commerce space.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Efficient delivery systems are crucial for customer satisfaction in e-commerce.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trust is essential, as consumers cannot physically inspect products before purchase.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businesses must navigate complex regulations across different regions.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consumers face challenges accessing e-commerce due to limited internet connectivity.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Platforms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Amazon is a leading e-commerce platform, known for its vast selection and fast delivery.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eBay offers a unique auction-style platform, connecting buyers and sellers globally.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Alibaba dominates the Asian market, providing a wide range of products and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Shopify empowers small businesses to create their own online stores with ease.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Walmart has expanded its e-commerce presence, offering a hybrid of online and physical shopping.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Innovations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enhances personalization and improves customer service in e-commerce.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allows consumers to visualize products in their environment before purchase.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Blockchain technology offers secure and transparent transactions in e-commerce.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rise of smartphones has led to increased mobile shopping, known as m-commerce.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Voice-activated devices are enabling hands-free shopping experiences for consumers.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Consumer Behavior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Consumers are increasingly turning to online platforms for convenience and variety.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Customer reviews play a crucial role in influencing purchasing decisions.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media platforms are powerful tools for e-commerce marketing and consumer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Consumers are becoming more conscious of the environmental impact of their purchases.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businesses use loyalty programs to retain customers and encourage repeat purchases.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E-commerce Marketing Strategies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SEO is vital for increasing visibility and attracting potential customers to e-commerce sites.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content helps build brand awareness and attract a loyal customer base.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Targeted email campaigns are effective in nurturing leads and driving sales.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Collaborating with influencers can expand reach and enhance brand credibility.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PPC advertising drives targeted traffic to e-commerce websites, boosting sales.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2025-04-22T16:18:20Z</dcterms:created>
  <dcterms:modified xsi:type="dcterms:W3CDTF">2025-04-22T16:18:20Z</dcterms:modified>
</cp:coreProperties>
</file>