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7580778/pexels-photo-7580778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580778/pexels-photo-758077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Economic History of India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Post-Independence Era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Post-War Recovery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Interlinking Production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2955728/pexels-photo-3295572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Post-War Recovery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Rebuilding Economies After Conflict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 on rebuilding economies devastated by war.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Implementation of policies designed to aid economic recovery.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Emphasis on policies that foster trade expansion.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India's gradual path towards economic stabilization.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4617647/pexels-photo-1461764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Interlinking Production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Global Supply Chains and Trade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crucial role of global supply chains in modern economies.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importance of intricate trade networks worldwide.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India's position in the global production landscape.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India's integration within global production and supply chains.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2025-10-04T04:33:55Z</dcterms:created>
  <dcterms:modified xsi:type="dcterms:W3CDTF">2025-10-04T04:33:55Z</dcterms:modified>
</cp:coreProperties>
</file>