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in Somalia: Secondary and Higher Education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An Overview of Progress and Challenges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Secondary Education in Somalia: An 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Challenges Facing Secondary Education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Universities in Somalia: A Growing Sector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Facing Universities in Somalia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 for Education in Somalia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Secondary Education in Somalia: An 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Secondary education in Somalia faces significant fragmentation due to the long period of conflict and instability.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Access to secondary education remains limited, particularly for girls and students in rural areas.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quality of secondary education varies significantly across different regions and institutions.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are inconsistencies in the curriculum offered at different secondary schools, impacting student learning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shortage of qualified teachers, especially in specialized subjects, further hinders the quality of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Key Challenges Facing Secondary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Ongoing insecurity and conflict in some regions disrupt schooling and discourage attendance.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Limited funding for secondary education restricts investment in infrastructure, teacher training, and learning materials.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secondary schools lack adequate infrastructure, including classrooms, laboratories, and libraries.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Socio-cultural factors, such as early marriage for girls, also contribute to low enrollment and dropout rates.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Internal displacement of communities disrupts student's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Universities in Somalia: A Growing Sector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Despite the challenges, the university sector in Somalia has experienced significant growth in recent years.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of the universities are privately owned, reflecting the decentralized nature of the education system.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Universities often focus on fields such as business administration, education, and Islamic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There are concerns about the quality of education provided by some universities, particularly regarding accreditation and curriculum standards.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underway to standardize curricula and improve quality assurance mechanisms across universities.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Challenges Facing Universities in Somalia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Universities often struggle with limited resources, including funding, qualified faculty, and research facilities.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emigration of skilled professionals, including academics, poses a challenge to the development of higher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Political instability and security concerns can disrupt university operations and discourage investment in higher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Lack of a robust accreditation system affects credibility.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universities lack the infrastructure needed for quality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Future Prospects for Education in Somalia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initiatives to promote education, including increased funding and policy reforms, offer hope for improvement.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Continued support from international organizations and donor countries is crucial for strengthening the education sector.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Leveraging technology to improve access to education and enhance the quality of teaching and learning holds promise.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Increased community involvement in education, including parental engagement and local resource mobilization, can contribute to positive outcomes.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Emphasis on vocational training and skills development can equip young people with the skills needed for employment and economic growth.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2025-11-30T07:55:48Z</dcterms:created>
  <dcterms:modified xsi:type="dcterms:W3CDTF">2025-11-30T07:55:48Z</dcterms:modified>
</cp:coreProperties>
</file>