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Communication in Healthcare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Interactions with Patients, Families, and Team Members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Communication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with Patients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with Families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with Team Members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 in Communication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Communication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basic concept of communication in healthcare.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communication impacts patient outcomes and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Different models and theories of communication applicable to healthcare.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common barriers in healthcare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Strategies to enhance communication skills among healthcare providers.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with Patients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Techniques to improve listening skills with patients.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body language and its impact on patient interaction.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methods to educate patients about their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empathy in patient-provider interactions.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Adapting communication styles to diverse cultural backgrounds.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with Families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Conducting effective family meetings to discuss patient care.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Supporting families emotionally through effective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Best practices for sharing patient information with families.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Handling conflicts with family members through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Strategies to involve families in the patient's care decisions.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with Team Members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Facilitating communication across different healthcare disciplines.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Conducting productive team meetings for patient care.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feedback systems to improve team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Resolving conflicts within healthcare teams through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leadership in fostering effective team communication.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 in Communication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EHRs to enhance communication among healthcare providers.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impact of telemedicine on patient-provider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Utilizing apps to improve communication in healthcare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social media in patient and family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Emerging technologies that will shape healthcare communication.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2025-11-03T19:23:48Z</dcterms:created>
  <dcterms:modified xsi:type="dcterms:W3CDTF">2025-11-03T19:23:48Z</dcterms:modified>
</cp:coreProperties>
</file>