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images.pexels.com/photos/8919544/pexels-photo-8919544.jpeg?auto=compress&amp;cs=tinysrgb&amp;fit=crop&amp;h=1200&amp;w=800" TargetMode="External"/><Relationship Id="rId1" Type="http://schemas.openxmlformats.org/officeDocument/2006/relationships/image" Target="../media/image-1-1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jpe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jpe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jpe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jpe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jpe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8919544/pexels-photo-8919544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3657600" cy="51435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114800" y="2314575"/>
            <a:ext cx="45720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Election Portfolio Analysis
</a:t>
            </a:r>
            <a:pPr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Amit Shah's Stock Holdings Disclosure</a:t>
            </a:r>
            <a:endParaRPr lang="en-US" sz="3200" dirty="0"/>
          </a:p>
        </p:txBody>
      </p:sp>
      <p:sp>
        <p:nvSpPr>
          <p:cNvPr id="5" name="Text 2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2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Portfolio Overview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Top Market Holdings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Sector Distribution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Investment Quantities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Portfolio Summary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14823488/pexels-photo-14823488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Portfolio Overview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Lok Sabha Election Financial Disclosure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complete stock portfolio amounts to ₹17,43,74,913 representing significant market exposure across multiple sectors.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This comprehensive portfolio data was officially disclosed by Amit Shah during the Lok Sabha election period.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portfolio contains 26 different equity stocks showcasing diversified investment strategy across various industries.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Value of remaining stocks stands at ₹2,45,98,064 indicating substantial unlisted or other investment components.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8532927/pexels-photo-8532927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Top Market Holdings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Leading Stock Positions by Value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MRF leads with 100 shares valued at ₹21,50,42,800 representing the largest single holding in the portfolio.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Hindustan Unilever and Colgate-Palmolive form strong FMCG presence with combined value over ₹2.3 crore.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Procter &amp; Gamble Hygiene at ₹80,63,400 and ABB India at ₹64,47,360 show significant industrial sector exposure.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Auto sector represented by MRF and other automotive stocks with substantial market capitalization.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7567479/pexels-photo-7567479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Sector Distribution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Industry-Wide Investment Strategy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Strong presence in Fast Moving Consumer Goods with Hindustan Unilever, Colgate-Palmolive, and P&amp;G Hygiene holdings.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Diverse industrial exposure through ABB India, Cummins India, and various manufacturing companies.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Significant investment in chemical sector including The Petrochem and other chemical industry stocks.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Strategic positions in Century Textiles &amp; Industries and The Ramco Cements showing material sector diversification.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3810831/pexels-photo-3810831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Investment Quantities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Share Count Analysis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NESCO leads with 4,000 shares, followed by Colgate-Palmolive with 4,000 shares showing substantial position sizes.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ABB India holds 1,095 shares while Larsen &amp; Toubro has 650 shares representing mid-tier investment quantities.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Associated Hotels with 3,111 shares and various other stocks with 2,000-2,500 shares showing calculated diversification.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Ramco Cements with only 4,000 shares despite high market value demonstrates selective premium stock strategy.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9869625/pexels-photo-9869625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Portfolio Summary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Complete Financial Picture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Portfolio emphasizes established market leaders across FMCG, industrial, and automotive sectors with proven track records.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Strategic balance between high-value stocks and moderate holdings creating diversified risk management strategy.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Comprehensive coverage across multiple industries including consumer goods, manufacturing, chemicals, and materials.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This ₹17.44 crore portfolio represents significant financial transparency during the democratic electoral process.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2025-09-04T11:22:16Z</dcterms:created>
  <dcterms:modified xsi:type="dcterms:W3CDTF">2025-09-04T11:22:16Z</dcterms:modified>
</cp:coreProperties>
</file>