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Election Survey: Voices Count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College Student Perspectives on Elections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Student Participation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Increasing awareness drives student interest and participation. Uses social media, campus events, and word-of-mouth to highlight survey goals.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Demonstrate how surveys influence campus policies and discussions. Share success stories and examples of positive changes resulting from surveys.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Crafting surveys that address relevant and timely student issues. Involves input from student leaders to ensure topical and engaging questions.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Offering feedback on survey outcomes fosters a sense of involvement. Share key findings and insights with participants, highlighting the collective impact.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Partnering with professors to integrate surveys into coursework. Extra credit, class discussions, and research projects can boost participation.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Election Surveys: A Tool for Change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Gaining knowledge of election-related issues enhances participation. Access to reliable information and balanced perspectives is crucial for informed decision-making.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Encouraging involvement in surveys reinforces civic duty. Engaging in local, national, and campus-level discussions shapes a democratic campus.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Surveys ensure student perspectives are heard and valued. Enables students to influence campus policies and advocate for their needs.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Creating a collaborative environment through shared insights. Inclusive and representative surveys foster community connection.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Student participation in surveys helps shape a brighter future. Informed decisions empower future generations to drive meaningful change.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appreciate your valuable time and thoughtful insights. Your participation has made a significant contribution to our understanding.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Your opinions and perspectives are essential to shaping our campus. Thank you for sharing your thoughts on the election survey.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By participating, you've helped to inform important discussions and decisions. Your contribution will help guide our campus forward.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encourage you to continue participating in campus surveys. Your ongoing involvement is crucial for fostering positive change.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look forward to your participation in future surveys. Together, we can build a more informed, engaged, and vibrant campus community.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Why Surveys Matter?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Survey Components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Reaching the Student Body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Analyzing the Data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Ethical Considerations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Impact on Campus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of Surveys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Student Participation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Election Surveys: A Tool for Change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Why Surveys Matter?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Election surveys help to accurately capture the multifaceted viewpoints of college students. This provides a platform to voice opinions on key issues.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Survey results can inform policymakers about students' priorities and concerns. This can lead to more relevant and effective policies on education.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Participating in surveys can encourage students to be more active and informed citizens. This fosters a sense of responsibility and involvement.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Surveys help reveal emerging trends in student political views. It allows us to adapt to evolving perspectives and needs within the college demographic.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Survey findings can spark meaningful discussions on campus. This encourages students to discuss important election-related topics with peers and faculty.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Survey Components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Collecting demographic data provides context for understanding survey responses. Includes age, major, and socioeconomic background.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Questions focused on specific election issues offer deep insights. Includes education, healthcare, and environmental concerns of students.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Determining candidate preference helps gauge political alignment. Examines candidate favorability and voting intentions in the student body.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levels of political engagement reveals participation patterns. This includes voting history, volunteering, and activism among college students.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Open-ended questions allow for richer, qualitative insights. Enables students to provide detailed thoughts and opinions on election topics.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Reaching the Student Body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Utilizing online survey platforms is efficient and cost-effective. Includes email campaigns, social media promotion, and campus websites.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Distributing surveys at campus events increases visibility and participation. Includes orientations, student fairs, and political rallies.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Announcing the survey in classes reaches a wide student audience. Collaboration with professors can encourage participation among various majors.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Partnering with student organizations broadens survey reach. Includes political clubs, advocacy groups, and campus media outlets.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Offering incentives can significantly boost survey participation rates. Includes small gift cards, raffle entries, or extra credit opportunities.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Analyzing the Data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Using statistical methods helps identify significant trends. This uncovers patterns and relationships in the collected survey data.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Comparing responses across demographics reveals diverse views. Examines differences based on age, major, and socioeconomic background.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Analyzing open-ended responses provides richer context. Identifies common themes and sentiments expressed by college students.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Presenting data visually enhances understanding and engagement. Includes charts, graphs, and infographics to highlight key survey findings.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Pinpointing predominant themes informs policy and dialogue. Clarifies the main concerns and opinions of the student body on election topics.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Ethical Considerations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Obtaining informed consent ensures participant awareness and agreement. Clarifies the purpose, risks, and benefits of the survey before participation.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Protecting participant data is crucial for maintaining trust. Includes anonymization techniques and secure storage of survey responses.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Minimizing bias ensures fair and accurate survey results. Involves careful question wording and representative sampling methods.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Transparency builds trust and encourages participation. This Includes openly sharing the survey's purpose, methods, and intended use of the data.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Using respectful language fosters an inclusive environment. Avoids stereotypes, offensive language, and culturally insensitive questions.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Impact on Campus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Survey results guide student affairs initiatives and programs. Includes mental health services, academic support, and campus safety measures.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Surveys influence university policies related to student life. Covers tuition, housing, and campus resources based on student needs.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Student services improve through feedback from election surveys. This Includes advising, career counseling, and accessibility accommodations.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Facilitating discussions and debates about student issues is key. Promotes inclusive dialogue between students, faculty, and administrators.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Surveys empower students to advocate for positive change on campus. Includes lobbying for improved resources, policies, and campus culture.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of Surveys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Mobile surveys increase accessibility and response rates. Allows students to participate easily using smartphones and tablets.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AI-powered analysis enhances the depth of survey insights. Includes sentiment analysis, natural language processing, and predictive modeling.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Interactive formats boost engagement and data quality. Includes gamified elements, multimedia content, and personalized question paths.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Real-time data collection enables immediate response and adjustments. Allows for continuous monitoring and adaptive survey designs.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Focus on ethical use of AI in survey design and analysis ensures transparency. Includes unbiased algorithms, data privacy, and accountability.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2025-11-30T10:14:48Z</dcterms:created>
  <dcterms:modified xsi:type="dcterms:W3CDTF">2025-11-30T10:14:48Z</dcterms:modified>
</cp:coreProperties>
</file>