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7656713/pexels-photo-7656713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656713/pexels-photo-765671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Electric Power Industry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Power Plants and Their Planning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Electric Power Industry Overview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Thermal Power Plants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Nuclear Power Plants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Renewable Power Plants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 Plant Planning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3287444/pexels-photo-1328744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Electric Power Industry Overview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Foundation of Modern Civilization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Electric power industry transforms various energy sources into electricity that powers our homes, businesses, and industries.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electric power systems consist of generation, transmission, distribution, and consumption components working together seamlessly.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industry utilizes diverse energy sources including fossil fuels, nuclear, hydro, wind, solar, and biomass to produce electrical energy.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Electric power industry forms the backbone of economic development, enabling technological advancement and improving quality of life worldwide.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846279/pexels-photo-584627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Thermal Power Plants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Conventional Energy Generation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Coal power plants burn coal to produce steam that drives turbines, generating electricity through electromagnetic induction principles.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Gas-fired power plants use natural gas combustion to create high-pressure steam or directly drive gas turbines for efficient electricity production.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Oil power plants utilize petroleum derivatives as fuel, offering flexibility in operation but facing environmental and economic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Advanced thermal plants combine gas and steam cycles to achieve higher efficiency rates, reducing fuel consumption and emissions.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3726104/pexels-photo-1372610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Nuclear Power Plants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Atomic Energy Generation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Nuclear plants split uranium atoms in controlled chain reactions, releasing enormous amounts of heat to produce steam for electricity generation.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Different reactor designs including pressurized water reactors, boiling water reactors, and advanced modular reactors offer various safety and efficiency profiles.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Nuclear fuel undergoes mining, enrichment, fabrication, use in reactor, and disposal or recycling processes in the complete fuel cycle.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Multiple redundant safety systems including cooling, containment, and emergency shutdown features ensure safe nuclear power operation.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9867487/pexels-photo-1986748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Renewable Power Plants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Clean Energy Solutions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Hydro plants convert the kinetic energy of flowing water into electricity using turbines and generators, providing reliable renewable energy.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Wind farms capture wind energy through turbine blades, converting mechanical rotation into electrical power through electromagnetic induction.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Solar plants convert sunlight directly into electricity using photovoltaic cells or indirectly through concentrated solar power 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Biomass power plants convert organic materials into energy through combustion, gasification, or anaerobic digestion processes.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065892/pexels-photo-406589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 Plant Planning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Development Approach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 plant planning involves careful evaluation of geographical, environmental, and social factors to determine optimal plant locations.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Planning processes include thorough analysis of available technologies, comparing efficiency, costs, and environmental impacts for each option.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environmental assessments evaluate potential effects on air, water, soil, and wildlife to ensure sustainable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 plant planning considers integration with existing grid infrastructure, transmission lines, and distribution networks for efficient energy delivery.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2025-09-18T09:01:02Z</dcterms:created>
  <dcterms:modified xsi:type="dcterms:W3CDTF">2025-09-18T09:01:02Z</dcterms:modified>
</cp:coreProperties>
</file>