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Electrophoresis: Separating Molecules with Electric Fields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journey into the world of molecular separation using electrophoresis.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Advantages of Electrophoresis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Offers high resolution separation of molecules based on size, charge, and other properties.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Can be applied to a wide range of molecules, including DNA, RNA, proteins, and small molecules.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Relatively simple and cost-effective compared to other separation techniques.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Can be scaled up or down depending on the application, making it suitable for both small and large-scale studies.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Can be easily learned, thus has wide range use in the science field.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Limitations to Consider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Requires careful sample preparation to ensure accurate and reproducible results.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May be challenging to quantify molecules directly from electrophoretic gels or capillaries.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Can be prone to artifacts, such as band smearing or distortion, which can affect the interpretation of results.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May involve the use of hazardous chemicals and high voltages, requiring appropriate safety precautions.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Despite the wide adoption there might be some difficulty to grasp at first.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electrophoresis!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 hope you found this presentation informative and engaging.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feel free to reach out if you have any further questions or would like to discuss this topic in more detail.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Keep exploring the fascinating world of molecular separation!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attention has been greatly appreciated!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Unveiling Electrophoresis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Magic of Gel Electrophoresis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Capillary Electrophoresis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Isoelectric Focusing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Applications in Forensics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Applications in Medicine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Applications in Research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Advantages of Electrophoresis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Limitations to Consider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Unveiling Electrophoresis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Electrophoresis is a technique used to separate molecules based on their size and charge by applying an electric field.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Molecules move through a medium at varying speeds depending on their net charge, size, and shape.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electric field provides the force that drives the movement of charged molecules through the matrix.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gel or other medium acts as a sieve, allowing molecules to be separated based on size and charge.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After separation, molecules are visualized using dyes or other methods to detect their presence and location.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Magic of Gel Electrophoresis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Agarose or polyacrylamide gels are commonly used as the separation matrix due to their porous nature.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Samples are loaded into wells at one end of the gel, ready to be pulled by the electrical field.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voltage is applied across the gel, causing charged molecules to migrate towards the oppositely charged electrode.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Gel electrophoresis is widely used for separating DNA fragments of different sizes. The small DNA will travel faster.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Proteins can also be separated using gel electrophoresis, often after denaturation and addition of a charged detergent.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Capillary Electrophoresis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Separation occurs within narrow capillaries, allowing for high-resolution and efficient separation of molecules.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Capillary electrophoresis is often automated, allowing for high-throughput analysis of samples.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Various detection methods can be used, including UV absorbance, fluorescence, and mass spectrometry.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Capillary electrophoresis is commonly used for DNA sequencing, providing fast and accurate results.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It's also applicable to protein analysis, including peptide mapping and protein identification.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Isoelectric Focusing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pH gradient is established within the separation medium, typically a gel or capillary.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Proteins migrate through the pH gradient until they reach the point where their net charge is zero (isoelectric point).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Proteins become focused at their isoelectric point, resulting in sharp bands or peaks.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Isoelectric focusing provides very high resolution separation of proteins with differing isoelectric points.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Used extensively in proteomics research for protein identification and characterization.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Applications in Forensics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Gel electrophoresis is used for DNA fingerprinting, which is a crucial tool in forensic investigations for suspect identification.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Biological samples such as blood, saliva, and hair can be analyzed to match suspects to crime scenes.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Electrophoresis can also be used in paternity testing to determine biological relationships between individuals.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Provides law enforcements with very quick results and helps them solve crime faster.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Advancements in electrophoresis techniques have significantly improved the accuracy and speed of forensic analysis.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Applications in Medicine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Electrophoresis is used in diagnostic testing to identify and quantify specific proteins or DNA markers in patient samples.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Helps in diagnosis of diseases such as multiple myeloma, where abnormal proteins are detected.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Used for genetic screening to identify individuals at risk for inherited disorders.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Electrophoresis can monitor the effectiveness of treatments by tracking changes in protein or DNA profiles.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Electrophoresis has widespread clinical applications, aiding in accurate and timely diagnoses.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Applications in Research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Essential in molecular biology research for separating and analyzing DNA, RNA, and proteins.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Plays a crucial role in genomics and proteomics studies, enabling the characterization of genes and proteins.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Used in drug discovery to identify potential drug targets and screen for compounds that interact with specific molecules.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Helps in the discovery of biomarkers for various diseases, contributing to personalized medicine.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Electrophoresis is a basic scientific tool that helps in the advancement of science.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2025-05-02T07:25:21Z</dcterms:created>
  <dcterms:modified xsi:type="dcterms:W3CDTF">2025-05-02T07:25:21Z</dcterms:modified>
</cp:coreProperties>
</file>