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Elevate Hotel Operations with Shorelux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Streamline Management for Efficient Hotel Success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Unleash Shorelux Power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Empower Staff Efficiency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Admin Mastery in Control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Features and Technology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Your Attention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Unleash Shorelux Power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Shorelux handles all hotel operations including expenses, payroll, bookings, and accounts with dedicated modules for staff and admin to ensure smooth daily management.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system categorizes expenses like salary, rental, miscellaneous, capital, and services, allowing staff to add details with bills and auto-capture dates for accurate records.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Users can manually add bookings with guest details, generate bills, and track cafeteria sales, ensuring all income and expenses are recorded efficiently for hotel operations.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Laundry and cleaning modules track items and room cleanings, integrating with stock management to maintain hotel standards and monitor related expenses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Staff enter data for payroll, sales, and reports, while admins oversee with OTP verification for edits, providing a secure and controlled environment for hotel accounts.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Empower Staff Efficiency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Staff handle data entry for expenses in categories like laundry, cleaning, and mess, including descriptions and bill uploads, ensuring all costs are documented accurately.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Staff add manual bookings with guest details, generate bills, and manage types like corporate or regular, while receiving alerts for check-ins to keep operations on track.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module covers staff payroll entries and cafeteria sales, allowing easy recording of items and amounts, which helps in maintaining precise financial records daily.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Staff log laundry items by type and quantity, and mark room cleanings with times and products used, integrating these into expense reports for efficient hotel maintenance.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Staff can download daily reports on expenses, bookings, and sales in Excel format, enabling them to review and manage their records effectively for ongoing operations.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Admin Mastery in Control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Admins view and download total expenses, income, and ledgers in Excel, providing a clear breakdown of daily and monthly finances to maintain hotel accountability.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When staff request edits for data like expenses or bookings, admins receive an OTP for verification, ensuring changes are approved securely to prevent errors.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admin dashboard shows total daily expenses, income from bookings and cafeteria, and category breakdowns, helping admins manage hotel finances with real-time views.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Admins get staff login alerts and handle OTP approvals, while the system sends booking reminders, keeping hotel operations coordinated and responsive at all times.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Admins access day books, ledgers, and various reports, allowing them to analyze hotel data comprehensively and make informed decisions for better management.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Features and Technology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system includes modules for adding expenses in categories like service for laundry and cleaning, with features to upload bills and track them in reports for precise accounting.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Bookings are managed with alerts and bill generation, while the cafeteria module handles sales and expenses, both appearing in daily reports for streamlined hotel tracking.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Daily and monthly reports cover expenses, bookings, and sales, all downloadable in Excel, with the admin dashboard offering expense breakdowns for easy analysis.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Built with React.js frontend, Django backend, and PostgreSQL database, the system uses JWT for authentication and Twilio for notifications, ensuring reliable hotel operations.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45-day project costs Rs 42,000 with training included, and hosting options like Render or AWS provide scalable solutions for secure and efficient hotel management deployment.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Your Attention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value your time exploring how Shorelux enhances hotel operations and accounts, paving the way for efficient management and success in your business.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Remember, Shorelux offers seamless expense tracking, secure admin controls, and easy reports, helping your hotel run smoothly and profitably every day.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Feel free to discuss implementation or ask questions about our quotation and hosting, as we're here to support your hotel's growth and efficiency.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considering Shorelux as your partner in hotel management, where we aim to deliver tailored solutions that drive real results for your team.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Once again, we're thankful for this opportunity and look forward to working together, ensuring your hotel operations are handled with excellence and care.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2025-11-09T17:05:38Z</dcterms:created>
  <dcterms:modified xsi:type="dcterms:W3CDTF">2025-11-09T17:05:38Z</dcterms:modified>
</cp:coreProperties>
</file>