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Elevate Your Service: Restaurant Customer Excellence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Strategies for Exceptional Customer Service in the Restaurant Industry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Going the Extra Mile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 personalized recommendations based on customer preferences and dietary restrictions. Demonstrate your knowledge of the menu and your willingness to assist.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Surprise customers with unexpected gestures, such as a complimentary appetizer or dessert. These small acts of kindness create memorable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track of customer preferences and allergies to personalize their dining experience. This shows that you value their patronage and pay attention to detail.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special occasions such as birthdays or anniversaries with a personalized message or a small gift. Make customers feel celebrated and appreciated.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Anticipate potential issues and address them proactively before they escalate. Demonstrate your commitment to providing a seamless and enjoyable dining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and Improving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 regular customer surveys to gather feedback on their dining experience. Use the feedback to identify areas for improvement and track progress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 online reviews and social media comments to understand customer sentiment and address any negative feedback promptly. Respond to reviews and engage with customers online.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Hire mystery shoppers to evaluate your restaurant's service quality and identify areas for improvement. Use their feedback to train staff and refine service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Solicit feedback from employees to understand their perspectives on customer service challenges and opportunities. Involve them in the process of improving service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Analyze customer data and feedback to identify trends and patterns. Use data-driven insights to make informed decisions and improve service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improving customer service in your restaurant. Your dedication to excellence is truly appreciated.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Remember, outstanding customer service is an ongoing commitment. Continuously strive to exceed customer expectations and create memorable dining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a culture of continuous improvement. Regularly assess your service performance, solicit feedback, and implement changes to enhance the customer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service is a team effort. Collaborate with your staff to create a supportive and customer-focused work environment where everyone is committed to excellence.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dedication, training, and a customer-centric approach, you can elevate your restaurant's service and achieve lasting success. Thank you.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the Stage: The Power of Service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Art of Attentive Listening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the Art of Communication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Handling Complaints with Grace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Your Staff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Technology for Better Service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Welcoming Atmosphere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Going the Extra Mile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and Improving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the Stage: The Power of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initial interaction shapes the customer's perception. Ensure a warm welcome, attentive staff, and a clean environment from the start.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Exceptional service fosters customer loyalty. Returning guests drive consistent revenue and positive word-of-mouth referrals.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 beyond transactions; build relationships. Remember preferences, engage in genuine conversation, and make customers feel valued.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a competitive market, outstanding customer service sets you apart. It's a unique selling proposition that attracts and retains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Happy customers share their experiences. Positive reviews and recommendations amplify your reach and attract new business.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Art of Attentive Listening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 listening involves paying attention, understanding, and responding thoughtfully to customer requests and concerns.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 attention to body language and tone. Non-verbal cues often reveal unspoken needs or dissatisfaction, enabling proactive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assume you understand. Ask clarifying questions to ensure you accurately grasp the customer's needs and expectations.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Show empathy by acknowledging and understanding the customer's perspective. It fosters trust and strengthens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records of customer preferences and feedback. This allows for personalized service and demonstrates that you value their patronage.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the Art of Communication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positive and encouraging language to create a welcoming and optimistic atmosphere for customers and boost their mood.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your language clear and easy to understand. Avoid using industry jargon or slang that may confuse or alienate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 your communication style to match the customer's personality and preferences. Be mindful of cultural differences and communication norms.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Speak in a professional and respectful tone, even in challenging situations. Politeness and courtesy are essential for maintaining customer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appropriate eye contact, body language, and facial expressions to convey sincerity and attentiveness. Maintain a positive and approachable demeanor.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Handling Complaints with Grace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the customer express their concerns without interruption. Show empathy and acknowledge their feelings to diffuse the situation.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 a sincere apology, even if you're not at fault. A simple apology can go a long way in calming an upset customer.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responsibility for addressing the issue and finding a solution. Avoid blaming others or making excuses.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a solution that addresses the customer's concerns. Be creative and flexible in finding a resolution that satisfies the customer.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Check in with the customer after the issue has been resolved to ensure they are satisfied. This demonstrates your commitment to customer service.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Your Staff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thorough training on customer service standards, communication skills, and conflict resolution techniques for all staff members.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 regular feedback and coaching to help staff improve their skills and performance. Provide positive reinforcement and constructive criticism.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Give staff the authority to make decisions and resolve customer issues on their own. This empowers them to provide efficient and effective service.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and reward staff members who consistently provide excellent customer service. This motivates them to maintain high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supportive and collaborative work environment where staff feel valued and respected. Happy employees provide better customer service.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Technology for Better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online ordering and reservation systems to make it easier for customers to place orders and book tables. Offer mobile apps for added convenience.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 CRM system to track customer data, preferences, and feedback. This allows for personalized service and targeted marketing campaigns.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table management systems to optimize seating arrangements and minimize wait times. Improve efficiency and enhance the dining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 in a POS system that streamlines order processing, payment transactions, and inventory management. Reduce errors and improve speed of service.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online surveys, feedback forms, and social media monitoring tools to gather customer feedback. Use the feedback to improve service and make data-driven decisions.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Welcoming Atmosphere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visually appealing and comfortable environment. Choose décor, lighting, and music that complement your restaurant's theme and create a pleasant atmosphere.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impeccable cleanliness and hygiene standards throughout the restaurant, including the dining area, restrooms, and kitchen. A clean environment enhances the dining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comfortable seating arrangements that accommodate different group sizes. Ensure that tables are spaced adequately to allow for privacy and easy conversation.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a comfortable temperature and ensure adequate ventilation to create a pleasant dining environment. Adjust settings to accommodate seasonal changes.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 attention to sensory details such as aromas and background noise. Use subtle scents and music to enhance the dining experience without being overwhelming.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2025-04-01T18:51:01Z</dcterms:created>
  <dcterms:modified xsi:type="dcterms:W3CDTF">2025-04-01T18:51:01Z</dcterms:modified>
</cp:coreProperties>
</file>