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Elevating HR: A Vision for Worcester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High-Performing HR Operations Service at the University of Worcester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Anticipate resistance to change and proactively address concerns through open communication and stakeholder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potential resource constraints and develop strategies to maximize efficiency and minimize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technology limitations by exploring new solutions and working with IT to improve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data security and privacy by implementing robust security measures and complying with data protection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strategies to maintain momentum and ensure long-term success by celebrating achievements and continuously improving processes.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Expected Outcomes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Higher employee morale and engagement, leading to increased productivity and job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Lower employee turnover rates, reducing recruitment costs and preserving institutional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stronger University reputation, attracting top talent and enhancing our standing in the academic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efficiency and reduced costs through streamlined processes and automation.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compliance with HR policies and regulations, minimizing legal and financial risks.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eager to discuss how we can transform HR Operations at the University of Worcester.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confident that together we can achieve great things.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collaborate to build a stronger and more successful future for the University.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excited about the opportunity to contribute to the University's success.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HR Operations Imperative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 Vision: People First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Processes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Skilled HR Team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Implementation Strategy: The First 90 Days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Performance Indicators (KPIs)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Expected Outcomes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HR Operations Imperative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streamlined HR function is crucial for attracting the best candidates to the University, ensuring we secure future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Efficient HR processes directly impact employee morale and engagement, fostering a more productive and positive work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Robust HR operations are essential for compliance, mitigating potential legal and financial risks for the University.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HR should be a strategic partner, supporting the University's overall objectives through effective talent management and organizational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well-run HR department contributes significantly to the University's reputation, both internally and externally.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 Vision: People First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Putting employees at the heart of every process to ensure satisfaction and increase productivity, to feel valued and supported.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HR information and support easily accessible to all employees through various channels, in-person and digital means.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Tailoring HR services to meet the individual needs and circumstances of each employee, providing customized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open communication and trust between HR and employees through proactive engagement and feedback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fair and equitable workplace where all employees feel respected, valued, and have equal opportunities to succeed.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Processes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technology to automate repetitive tasks, freeing up HR staff to focus on more strategic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Reviewing and simplifying HR policies and procedures to ensure they are clear, concise, and easy to understand.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Consolidating HR data into a single, integrated system to improve reporting, analysis, and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and eliminating bottlenecks in HR workflows to improve efficiency and reduce processing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employees to access HR information and complete tasks independently through a user-friendly self-service portal.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key performance indicators (KPIs) to monitor HR operations and identify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data analytics to gain insights into employee trends, identify potential issues, and measure the effectiveness of HR programs.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data to predict future workforce needs, such as skills gaps and attrition rates, to proactively address potential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regular reports to stakeholders on HR performance, highlighting successes and identifying areas for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HR performance against industry benchmarks to identify opportunities to improve efficiency and effectiveness.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Skilled HR Team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ongoing training and development for HR staff to ensure they have the skills and knowledge to meet the evolving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HR staff in pursuing professional certifications and attending industry conferences to enhance their expertise.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collaborative and supportive work environment within the HR team to encourage knowledge sharing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mentoring and coaching opportunities for HR staff to help them develop their skills and advance their careers.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and rewarding HR staff for their contributions and achievements to motivate and retain top talent.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Implementation Strategy: The First 90 Days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a thorough assessment of the current HR operations, identifying strengths, weaknesses, and opportunities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with key stakeholders across the University to gather feedback and build support for the proposed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implement quick wins that will demonstrate the value of the new approach and build momentum for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detailed implementation plan, outlining specific goals, timelines, and responsibilities.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Communicate progress regularly to stakeholders, keeping them informed of the changes and their impact.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Performance Indicators (KPIs)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employee satisfaction with HR services through surveys and feedback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Measure the time it takes to fill vacant positions, aiming to reduce time to hire and minimize disruption.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employee turnover rate to identify potential issues and address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compliance with HR policies and regulations to minimize legal and financial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Calculate the cost per hire to identify opportunities to improve efficiency and reduce recruitment expenses.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2025-04-19T12:30:41Z</dcterms:created>
  <dcterms:modified xsi:type="dcterms:W3CDTF">2025-04-19T12:30:41Z</dcterms:modified>
</cp:coreProperties>
</file>