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3-1.jpeg"/><Relationship Id="rId2" Type="http://schemas.openxmlformats.org/officeDocument/2006/relationships/image" Target="../media/image-1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4-1.jpeg"/><Relationship Id="rId2" Type="http://schemas.openxmlformats.org/officeDocument/2006/relationships/image" Target="../media/image-1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6153343/pexels-photo-615334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Emerging Trends in AI, Hardware, and Modeling – 2025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From PyTorch and Intel GPUs to Novel Diffusion Techniques and AI Benchmarks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9430428/pexels-photo-943042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Interpreting Transformer Attention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Anthropic’s Insights on Transformer Mechanisms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Analyzes attention superposition and cross-layer reps.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QK diagonalization proposed to improve interpretability.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Improves our understanding of how models reason.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2997446/pexels-photo-1299744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Abliteration: Uncensoring LLMs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Technique to Remove Refusal Mechanisms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Targets specific refusal-behavior vectors in LLMs.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Does not require retraining.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Raises ethical and safety implications.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097288/pexels-photo-809728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Xiaomi MiMo-7B Model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Compact Reasoning Model with Big Potential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7B parameters trained from scratch.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Outperforms larger models in math/code tasks.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Uses dense RL strategies.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1868594/pexels-photo-3186859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Entropic Time Schedulers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Entropy-Based Sampling for Diffusion Models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Uses entropy rather than uniform time steps.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Ensures each step contributes meaningfully.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May enhance diffusion output quality.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5647645/pexels-photo-15647645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Transformers vs. State Space Models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Architecture Comparison by Albert Gu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SSMs excel in sequence modeling.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Transformers outperform in algorithmic tasks.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Suggests hybrid architectures could be optimal.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PyTorch 2.7 + Intel GPUs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NATTEN by SHI-Labs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Memory in Time-Dependent PDEs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InverseBench Framework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Level1Techs Dual RTX 5090 Build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L4DC 2025 Registration Open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Alibaba Qwen3 Models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Interpreting Transformer Attention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Abliteration: Uncensoring LLMs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Xiaomi MiMo-7B Model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3749040" y="40233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11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4206240" y="40233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Entropic Time Schedulers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3749040" y="43891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12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4206240" y="43891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Transformers vs. State Space Models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399840/pexels-photo-239984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PyTorch 2.7 + Intel GPUs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Speed and platform enhancements with Intel hardware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PyTorch 2.7 improves support for Intel GPUs on Windows and Linux.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Integration of SDPA boosts inference speeds up to 3x.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Notable hardware: Intel Arc B580 Graphics, Intel Core Ultra 7.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4182332/pexels-photo-2418233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NATTEN by SHI-Labs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Neighborhood Attention Extension in PyTorch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NATTEN implements localized attention mechanisms.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Supports both local and dilated attention types.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Enhances performance in vision-related models.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626323/pexels-photo-762632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Memory in Time-Dependent PDEs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Advantages of Memory Neural Operators (MemNO)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MemNO blends state space models and Fourier Neural Operators.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Significant improvements over Markovian models.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Performs well with low-resolution or noisy data.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9463562/pexels-photo-946356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InverseBench Framework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Benchmarking Diffusion for Inverse Problems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InverseBench evaluates diffusion models across 14 tasks.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Focus areas: tomography, medical imaging, fluid dynamics.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Highlights strengths/weaknesses of existing approaches.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3439696/pexels-photo-2343969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Level1Techs Dual RTX 5090 Build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Extreme PC Setup for AI and Content Creation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Showcases custom Silverstone build with dual RTX 5090 GPUs.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Optimized for high-demand workloads.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Ideal for creators and AI researchers alike.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1806471/pexels-photo-31806471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L4DC 2025 Registration Open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Learning for Dynamics and Control Conference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Scheduled for June 5-6, 2025; tutorials on June 4.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Early bird deadline: May 2, 2025.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NSF-funded student travel grants available.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410596/pexels-photo-3410596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Alibaba Qwen3 Models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New State-of-the-Art Hybrid AI Models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Open-weight models with MoE and dense types.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Range from 0.6B to 235B parameters.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Claimed parity or better performance than Google/OpenAI models.
</a:t>
            </a:r>
            <a:pPr algn="just"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2025-05-01T17:00:06Z</dcterms:created>
  <dcterms:modified xsi:type="dcterms:W3CDTF">2025-05-01T17:00:06Z</dcterms:modified>
</cp:coreProperties>
</file>