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2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2.png"/><Relationship Id="rId7" Type="http://schemas.openxmlformats.org/officeDocument/2006/relationships/image" Target="../media/image-2-2.png"/><Relationship Id="rId8" Type="http://schemas.openxmlformats.org/officeDocument/2006/relationships/image" Target="../media/image-2-2.png"/><Relationship Id="rId9" Type="http://schemas.openxmlformats.org/officeDocument/2006/relationships/image" Target="../media/image-2-2.png"/><Relationship Id="rId10" Type="http://schemas.openxmlformats.org/officeDocument/2006/relationships/slideLayout" Target="../slideLayouts/slideLayout1.xml"/><Relationship Id="rId11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image" Target="../media/image-3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828800" y="1800225"/>
            <a:ext cx="5486400" cy="1028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Empowered Consumers: Navigating the Marketplace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0" y="2983230"/>
            <a:ext cx="36576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Guide to Consumer Rights, Responsibilities, and Smart Choices</a:t>
            </a:r>
            <a:endParaRPr lang="en-US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Be a Smart Consumer: Budgeting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Keep track of your income and expenses to understand where your money is going and identify areas where you can save, promote financial awareness.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Set realistic financial goals, such as saving for a down payment on a house or paying off debt, to stay motivated and focused on your financial priorities.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Create a budget that allocates your income to different categories of expenses, such as housing, food, transportation, and entertainment, be mindful.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Resist the temptation to make impulse purchases, and take the time to consider whether you really need an item before buying it, think responsibly.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Take advantage of sales, discounts, and coupons to save money on purchases, but be careful not to buy things you don't need just because they are on sale.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Be a Smart Consumer: Staying Informed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Stay up-to-date on consumer news and trends through reliable sources, such as consumer advocacy websites, news articles, and government publications.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Participate in consumer education programs, workshops, and seminars to learn more about your rights and responsibilities as a consumer.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Understand how to protect your personal information online and avoid scams, fraud, and identity theft, be aware when using new technologies.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Share your consumer knowledge with friends, family, and community members to help them become more informed and empowered consumers, educate others.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Support businesses that prioritize consumer rights, ethical practices, and sustainable operations, encouraging corporate responsibility.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Informed Consumer: A Summary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Actively exercise your rights as a consumer and fulfill your responsibilities to make informed and ethical choices that benefit yourself and society.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Conduct thorough research, compare prices and features, and read reviews before making a purchase to ensure you get the best value for your money.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Create a budget, track your spending, and set financial goals to manage your money effectively and avoid impulsive purchases, plan your finances.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Know how to resolve consumer grievances through direct communication, escalation, consumer protection agencies, or legal options when necessary.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Stay informed about consumer news, trends, and scams, and engage in community education programs to stay ahead of the curve and protect yourself.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 for your time and attention to this presentation on Consumer Awareness.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hope that you found the information valuable and that it will empower you to become a more informed consumer.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encourage you to continue learning and exploring the resources available to enhance your consumer knowledge.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Now is the time to put these skills into practice and share them with others.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Feel free to reach out if you have any questions.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76072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5" name="Text 2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</a:t>
            </a:r>
            <a:endParaRPr lang="en-US" sz="1400" dirty="0"/>
          </a:p>
        </p:txBody>
      </p:sp>
      <p:sp>
        <p:nvSpPr>
          <p:cNvPr id="6" name="Text 3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Unlocking Consumer Power</a:t>
            </a:r>
            <a:endParaRPr lang="en-US" sz="1400" dirty="0"/>
          </a:p>
        </p:txBody>
      </p:sp>
      <p:pic>
        <p:nvPicPr>
          <p:cNvPr id="7" name="Image 1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8" name="Shape 4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9" name="Text 5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</a:t>
            </a:r>
            <a:endParaRPr lang="en-US" sz="1400" dirty="0"/>
          </a:p>
        </p:txBody>
      </p:sp>
      <p:sp>
        <p:nvSpPr>
          <p:cNvPr id="10" name="Text 6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Your Rights as a Consumer</a:t>
            </a:r>
            <a:endParaRPr lang="en-US" sz="1400" dirty="0"/>
          </a:p>
        </p:txBody>
      </p:sp>
      <p:pic>
        <p:nvPicPr>
          <p:cNvPr id="11" name="Image 2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2828925"/>
            <a:ext cx="3474720" cy="514350"/>
          </a:xfrm>
          <a:prstGeom prst="rect">
            <a:avLst/>
          </a:prstGeom>
        </p:spPr>
      </p:pic>
      <p:sp>
        <p:nvSpPr>
          <p:cNvPr id="12" name="Shape 7"/>
          <p:cNvSpPr/>
          <p:nvPr/>
        </p:nvSpPr>
        <p:spPr>
          <a:xfrm>
            <a:off x="640080" y="293179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13" name="Text 8"/>
          <p:cNvSpPr/>
          <p:nvPr/>
        </p:nvSpPr>
        <p:spPr>
          <a:xfrm>
            <a:off x="576072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</a:t>
            </a:r>
            <a:endParaRPr lang="en-US" sz="1400" dirty="0"/>
          </a:p>
        </p:txBody>
      </p:sp>
      <p:sp>
        <p:nvSpPr>
          <p:cNvPr id="14" name="Text 9"/>
          <p:cNvSpPr/>
          <p:nvPr/>
        </p:nvSpPr>
        <p:spPr>
          <a:xfrm>
            <a:off x="109728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Consumer Responsibilities</a:t>
            </a:r>
            <a:endParaRPr lang="en-US" sz="1400" dirty="0"/>
          </a:p>
        </p:txBody>
      </p:sp>
      <p:pic>
        <p:nvPicPr>
          <p:cNvPr id="15" name="Image 3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20" y="3600450"/>
            <a:ext cx="3474720" cy="514350"/>
          </a:xfrm>
          <a:prstGeom prst="rect">
            <a:avLst/>
          </a:prstGeom>
        </p:spPr>
      </p:pic>
      <p:sp>
        <p:nvSpPr>
          <p:cNvPr id="16" name="Shape 10"/>
          <p:cNvSpPr/>
          <p:nvPr/>
        </p:nvSpPr>
        <p:spPr>
          <a:xfrm>
            <a:off x="640080" y="370332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17" name="Text 11"/>
          <p:cNvSpPr/>
          <p:nvPr/>
        </p:nvSpPr>
        <p:spPr>
          <a:xfrm>
            <a:off x="576072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</a:t>
            </a:r>
            <a:endParaRPr lang="en-US" sz="1400" dirty="0"/>
          </a:p>
        </p:txBody>
      </p:sp>
      <p:sp>
        <p:nvSpPr>
          <p:cNvPr id="18" name="Text 12"/>
          <p:cNvSpPr/>
          <p:nvPr/>
        </p:nvSpPr>
        <p:spPr>
          <a:xfrm>
            <a:off x="109728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Common Consumer Grievances</a:t>
            </a:r>
            <a:endParaRPr lang="en-US" sz="1400" dirty="0"/>
          </a:p>
        </p:txBody>
      </p:sp>
      <p:pic>
        <p:nvPicPr>
          <p:cNvPr id="19" name="Image 4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9200" y="1285875"/>
            <a:ext cx="3474720" cy="514350"/>
          </a:xfrm>
          <a:prstGeom prst="rect">
            <a:avLst/>
          </a:prstGeom>
        </p:spPr>
      </p:pic>
      <p:sp>
        <p:nvSpPr>
          <p:cNvPr id="20" name="Shape 13"/>
          <p:cNvSpPr/>
          <p:nvPr/>
        </p:nvSpPr>
        <p:spPr>
          <a:xfrm>
            <a:off x="493776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1" name="Text 14"/>
          <p:cNvSpPr/>
          <p:nvPr/>
        </p:nvSpPr>
        <p:spPr>
          <a:xfrm>
            <a:off x="4892040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5</a:t>
            </a:r>
            <a:endParaRPr lang="en-US" sz="1400" dirty="0"/>
          </a:p>
        </p:txBody>
      </p:sp>
      <p:sp>
        <p:nvSpPr>
          <p:cNvPr id="22" name="Text 15"/>
          <p:cNvSpPr/>
          <p:nvPr/>
        </p:nvSpPr>
        <p:spPr>
          <a:xfrm>
            <a:off x="539496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Resolving Grievances</a:t>
            </a:r>
            <a:endParaRPr lang="en-US" sz="1400" dirty="0"/>
          </a:p>
        </p:txBody>
      </p:sp>
      <p:pic>
        <p:nvPicPr>
          <p:cNvPr id="23" name="Image 5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9200" y="2057400"/>
            <a:ext cx="3474720" cy="514350"/>
          </a:xfrm>
          <a:prstGeom prst="rect">
            <a:avLst/>
          </a:prstGeom>
        </p:spPr>
      </p:pic>
      <p:sp>
        <p:nvSpPr>
          <p:cNvPr id="24" name="Shape 16"/>
          <p:cNvSpPr/>
          <p:nvPr/>
        </p:nvSpPr>
        <p:spPr>
          <a:xfrm>
            <a:off x="493776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5" name="Text 17"/>
          <p:cNvSpPr/>
          <p:nvPr/>
        </p:nvSpPr>
        <p:spPr>
          <a:xfrm>
            <a:off x="4892040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6</a:t>
            </a:r>
            <a:endParaRPr lang="en-US" sz="1400" dirty="0"/>
          </a:p>
        </p:txBody>
      </p:sp>
      <p:sp>
        <p:nvSpPr>
          <p:cNvPr id="26" name="Text 18"/>
          <p:cNvSpPr/>
          <p:nvPr/>
        </p:nvSpPr>
        <p:spPr>
          <a:xfrm>
            <a:off x="539496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Be a Smart Consumer: Research</a:t>
            </a:r>
            <a:endParaRPr lang="en-US" sz="1400" dirty="0"/>
          </a:p>
        </p:txBody>
      </p:sp>
      <p:pic>
        <p:nvPicPr>
          <p:cNvPr id="27" name="Image 6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29200" y="2828925"/>
            <a:ext cx="3474720" cy="514350"/>
          </a:xfrm>
          <a:prstGeom prst="rect">
            <a:avLst/>
          </a:prstGeom>
        </p:spPr>
      </p:pic>
      <p:sp>
        <p:nvSpPr>
          <p:cNvPr id="28" name="Shape 19"/>
          <p:cNvSpPr/>
          <p:nvPr/>
        </p:nvSpPr>
        <p:spPr>
          <a:xfrm>
            <a:off x="4937760" y="293179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9" name="Text 20"/>
          <p:cNvSpPr/>
          <p:nvPr/>
        </p:nvSpPr>
        <p:spPr>
          <a:xfrm>
            <a:off x="4892040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7</a:t>
            </a:r>
            <a:endParaRPr lang="en-US" sz="1400" dirty="0"/>
          </a:p>
        </p:txBody>
      </p:sp>
      <p:sp>
        <p:nvSpPr>
          <p:cNvPr id="30" name="Text 21"/>
          <p:cNvSpPr/>
          <p:nvPr/>
        </p:nvSpPr>
        <p:spPr>
          <a:xfrm>
            <a:off x="539496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Be a Smart Consumer: Budgeting</a:t>
            </a:r>
            <a:endParaRPr lang="en-US" sz="1400" dirty="0"/>
          </a:p>
        </p:txBody>
      </p:sp>
      <p:pic>
        <p:nvPicPr>
          <p:cNvPr id="31" name="Image 7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9200" y="3600450"/>
            <a:ext cx="3474720" cy="514350"/>
          </a:xfrm>
          <a:prstGeom prst="rect">
            <a:avLst/>
          </a:prstGeom>
        </p:spPr>
      </p:pic>
      <p:sp>
        <p:nvSpPr>
          <p:cNvPr id="32" name="Shape 22"/>
          <p:cNvSpPr/>
          <p:nvPr/>
        </p:nvSpPr>
        <p:spPr>
          <a:xfrm>
            <a:off x="4937760" y="370332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33" name="Text 23"/>
          <p:cNvSpPr/>
          <p:nvPr/>
        </p:nvSpPr>
        <p:spPr>
          <a:xfrm>
            <a:off x="4892040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8</a:t>
            </a:r>
            <a:endParaRPr lang="en-US" sz="1400" dirty="0"/>
          </a:p>
        </p:txBody>
      </p:sp>
      <p:sp>
        <p:nvSpPr>
          <p:cNvPr id="34" name="Text 24"/>
          <p:cNvSpPr/>
          <p:nvPr/>
        </p:nvSpPr>
        <p:spPr>
          <a:xfrm>
            <a:off x="539496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Be a Smart Consumer: Staying Informed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4" name="Text 1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9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Informed Consumer: A Summary</a:t>
            </a:r>
            <a:endParaRPr lang="en-US" sz="1400" dirty="0"/>
          </a:p>
        </p:txBody>
      </p:sp>
      <p:pic>
        <p:nvPicPr>
          <p:cNvPr id="6" name="Image 1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7" name="Shape 3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8" name="Text 4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9" name="Text 5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Unlocking Consumer Power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Understanding your rights and responsibilities is the first step toward becoming a smart and empowered consumer in today's complex marketplace.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Consumer awareness protects you from fraud, scams, and unfair practices, ensuring you get value for your money and make informed choices.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It's not just about buying; it's about understanding product safety, environmental impact, and ethical considerations in your purchasing decisions.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Consumer awareness also encourages businesses to be more transparent, accountable, and responsive to consumer needs and feedback.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By being informed consumers, we contribute to a fairer and more sustainable marketplace for everyone, driving positive change through our choices.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Your Rights as a Consumer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You have the right to be protected from products that are hazardous to your health or life, ensuring product safety standards are met.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Access to accurate and complete information about products and services, including ingredients, potential risks, and terms of sale.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Having access to a variety of products and services at competitive prices, without being subjected to unfair or monopolistic practices.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assurance that your concerns and grievances will be heard and addressed fairly by businesses and consumer protection agencies.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right to seek compensation for damages suffered due to defective products or misleading advertising, ensuring fair resolution.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Consumer Responsibilities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Evaluate claims and information carefully, avoiding impulsive decisions based on advertising or pressure tactics, conduct due diligence.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Seek information and educate yourself about products and services before making a purchase, understanding their features and limitations.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Express concerns and grievances to businesses promptly and constructively, seeking fair resolution and providing feedback for improvement.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Consider the environmental impact of your consumption choices, opting for sustainable and eco-friendly products and practices whenever possible.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Be mindful of ethical considerations such as fair labor practices and animal welfare, supporting businesses that align with your values.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Common Consumer Grievances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Products that malfunction, are poorly made, or do not meet safety standards can lead to injury or financial loss for the consumer.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False or exaggerated claims about products or services can deceive consumers into making purchases they would not otherwise make.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Price gouging, hidden fees, or deceptive pricing practices can exploit consumers, particularly during times of high demand or emergencies.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Unresponsive or unhelpful customer service can leave consumers feeling frustrated and without recourse when they have legitimate complaints.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Compromised personal information due to data breaches can lead to identity theft, financial loss, and emotional distress for consumers.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Resolving Grievances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Keep records of transactions, receipts, warranties, and communications with the business, as they will be essential if you need to file a complaint.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Attempt to resolve the issue directly with the business, explaining your concerns and desired resolution calmly and professionally, be specific.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If you are unable to resolve the issue with a customer service representative, escalate your complaint to a supervisor or manager for further review.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File a formal complaint with consumer protection agencies, such as the Better Business Bureau or the Federal Trade Commission (FTC).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Consider seeking legal advice or filing a lawsuit in small claims court if all other attempts to resolve the issue have failed. This option depends.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Be a Smart Consumer: Research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Take the time to compare prices, features, and reviews of different products or services before making a purchase, ensuring you get the best value.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Look for reviews and testimonials from other consumers to get an idea of their experiences with a product or service, but consider the source.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Carefully review contracts, warranties, and terms of service before signing anything, so you understand your rights and obligations.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Understand the coverage and limitations of warranties before purchasing products, ensuring you are protected against defects or malfunctions.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Be wary of claims that seem too good to be true, and verify them independently before making a purchase, avoid being misled by false advertising.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2025-06-21T08:51:11Z</dcterms:created>
  <dcterms:modified xsi:type="dcterms:W3CDTF">2025-06-21T08:51:11Z</dcterms:modified>
</cp:coreProperties>
</file>