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10646413/pexels-photo-10646413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-1.jpeg"/><Relationship Id="rId2" Type="http://schemas.openxmlformats.org/officeDocument/2006/relationships/image" Target="../media/image-10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1-1.jpeg"/><Relationship Id="rId2" Type="http://schemas.openxmlformats.org/officeDocument/2006/relationships/image" Target="../media/image-1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2-1.jpeg"/><Relationship Id="rId2" Type="http://schemas.openxmlformats.org/officeDocument/2006/relationships/image" Target="../media/image-12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jpeg"/><Relationship Id="rId2" Type="http://schemas.openxmlformats.org/officeDocument/2006/relationships/image" Target="../media/image-8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9-1.jpeg"/><Relationship Id="rId2" Type="http://schemas.openxmlformats.org/officeDocument/2006/relationships/image" Target="../media/image-9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0646413/pexels-photo-1064641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Education: Technology's Transformative Role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 through innovative digital tools and strategies.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1769702/pexels-photo-3176970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EdTech Horizon: The Future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 at the evolving landscape of educational technology.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potential of AI in personalizing learning, automating tasks, and providing intelligent tutoring systems to enhance educational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gamification strategies to boost engagement, motivation, and knowledge retention through game-based learning experiences, to increase student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and adaptive paths will soon be designed to cater to individual student abilities and needs, providing a richer and more engaging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Virtual and hybrid models will enhance the students learning by having the access to education anywhere and anytime with ease.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347901/pexels-photo-6347901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Recap and call to action.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enhances engagement, personalizes learning, and supports collaboration. Use tools strategically to meet learning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educators, our role is evolving. We must embrace technology to enhance teaching practices and engage students effectively, by being up to date.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all should embrace and explore the transformative potential of technology in your teaching to unlock new possibilities for student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need to be up to date with new technologies and use them for teaching for greater academic success.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7563579/pexels-photo-7563579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Grateful for your participation!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big thank you for your active participation and insightful contributions to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and integrating technology to enrich your teaching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connect with me if you have any further questions or want to discuss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journey of integrating technology in education!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Digital Classroom!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The Benefits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Toolbox Essentials: Platforms &amp; Apps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Integration: Best Practices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Hurdles: Challenges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Action: Real-World Success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Teacher's Toolkit: Key Strategies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EdTech Horizon: The Future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7743256/pexels-photo-7743256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the Digital Classroom!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integration of technology in modern education.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is reshaping how we teach and learn, creating new opportunities for engagement and growth in modern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drives engagement, broadens accessibility, and boosts efficiency, creating a more dynamic and effective learning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delve into the benefits, tools, strategies, and challenges of integrating technology in education to unlock student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overview will be provided to understand how technology can facilitate personalized learning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283213/pexels-photo-628321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The Benefits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technology to elevate the learning experience.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captivates students, sparking curiosity and motivation by giving them an entertaining educational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Adapting to individual needs, technology enables customized learning paths, and educational programs ensuring every student thrives.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fosters teamwork and communication, connecting students to share ideas, collaborate on projects and learn from each other.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grants instant access to a wealth of online resources, enriching learning with diverse perspectives and up-to-date information.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714073/pexels-photo-271407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Toolbox Essentials: Platforms &amp; Apps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digital landscape with essential educational tools.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LMS platforms like Google Classroom and Canvas streamline learning management, facilitating assignment distribution, feedback, and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like Zoom and Microsoft Teams bridge distances, enabling seamless online collaboration, group projects, and virtual class discussions.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Platforms like Kahoot!, Quizlet, and Nearpod transform learning into engaging games and interactive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Apps such as Duolingo, Khan Academy, and Scratch offer targeted skill development in languages, math, coding and more.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5386219/pexels-photo-5386219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Integration: Best Practices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technology effectively for maximum impact.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technology aligns with learning objectives, complementing curriculum goals, and enhancing educational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Begin with manageable tech implementations, scaling gradually, gathering insights, and optimizing strategies for wider adoption.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comprehensive training and ongoing support, enabling teachers to confidently integrate technology, and maximizing its benefits.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responsible online behavior, emphasizing digital citizenship, and ethical technology use, and promoting safe digital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5428770/pexels-photo-5428770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Hurdles: Challenges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the challenges and considerations of technology integration.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digital divide challenges by ensuring equitable access to technology and internet connectivity for all students, promoting inclusivity.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distractions and prevent over-reliance by teaching mindful technology use, encouraging balanced learning habits, and promoting focus.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 in ongoing professional development to equip teachers with the latest tech skills and strategies, empowering them to innovate.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data privacy and cybersecurity by implementing robust security measures, safeguarding student data, and complying with privacy regulations.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3570172/pexels-photo-1357017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Action: Real-World Success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examples of technology transforming education.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how flipped classrooms leverage technology for pre-class learning and in-class application, boosting student engagement and comprehension.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how coding and robotics programs use technology to enhance STEM education, fostering problem-solving, and critical-thinking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transformative potential of AR/VR in creating immersive, hands-on learning experiences, bringing abstract concepts to life in class.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tech integrations have produced better understanding and academic excellence in students.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4145347/pexels-photo-4145347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Teacher's Toolkit: Key Strategies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teachers to become tech-savvy innovators.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abreast of emerging tech trends, exploring new tools and strategies to enhance teaching practices, and promoting continuous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 a culture of innovation, encouraging experimentation with technology, embracing creativity, and empowering students to take ownership.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analytics to monitor student progress, identifying learning gaps, and tailoring instruction to meet individual needs, to enhance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peers, share best practices, and exchange insights to foster a supportive community, and enhance collective expertise.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2025-04-24T22:38:20Z</dcterms:created>
  <dcterms:modified xsi:type="dcterms:W3CDTF">2025-04-24T22:38:20Z</dcterms:modified>
</cp:coreProperties>
</file>