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Futures: The Enduring Value of Education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Potential, Building Societies: Exploring the Core Importance of Education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Shared Responsibility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Governments must prioritize education by providing adequate funding, resources, and support for schools, teachers, and students, ensuring equal access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Parents must actively engage in their children's education, providing support, encouragement, and guidance, fostering a love of learning, and ensuring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Communities must partner with schools and families to provide resources, support, and opportunities for students, creating a culture of learning and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Teachers must be empowered with the training, resources, and support they need to provide high-quality education, fostering innovation, and inspiring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Students must actively engage in their learning, taking responsibility for their education, seeking knowledge, and developing the skills they need to succeed.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Knowledge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has a transformative impact on individuals, communities, and societies, creating opportunities, breaking down barriers, and building a brighter future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education is an essential investment in the future, leading to economic growth, social progress, and improved quality of life for all citizens.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is a global imperative, ensuring that all individuals have the opportunity to reach their full potential, contribute to their communities, and build a more just and sustainable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lifelong learning, fostering curiosity, critical thinking, and a desire to acquire new knowledge and skills throughout one's life for personal and professional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let us commit to education, creating opportunities, breaking down barriers, and building a brighter future for all generations to come.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importance of education in our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continued support for education is vital to building a brighter future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 and encourages further inquiry into the role of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champion education as a cornerstone of progress and empowerment.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again for your time and dedication to creating a better world through education.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Cornerstone of Progress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Opening Doors to Opportunity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More Just World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Foundation for Innovation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the Future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Catalyst for Change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More Than Just Academics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Shared Responsibility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Knowledge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Cornerstone of Progress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is the bedrock of societal progress, driving innovation, economic growth, and improved quality of life for all citizens.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individuals with knowledge, skills, and critical thinking abilities to achieve their full potential and lead fulfilling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Preparing individuals to compete in the global marketplace, fostering innovation, and driving economic prosperity on a national scale.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active citizenship, informed decision-making, and responsible participation in democratic processes for a stronger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Breaking the cycle of poverty by providing opportunities for upward mobility, improved economic prospects, and a better standard of living.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Opening Doors to Opportunity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equips individuals with the skills and knowledge necessary for career advancement, higher salaries, and job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critical thinking skills that allow individuals to analyze information, solve problems, and make informed decisions in all aspects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communication skills, both written and verbal, which are essential for effective collaboration, leadership, and personal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personal growth, self-confidence, and a lifelong love of learning, leading to greater happiness and fulfillment in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Expanding horizons and exposing individuals to new ideas, cultures, and perspectives, fostering empathy, tolerance, and global awareness.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More Just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helps to reduce inequality by providing equal opportunities for all individuals, regardless of their background or socioeconomic status.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tolerance, understanding, and respect for diversity, creating more inclusive and harmonious societies where everyone can thrive.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marginalized communities by providing access to education, breaking down barriers, and creating opportunities for social and economic advancement.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Raising awareness of human rights and promoting a culture of respect for human dignity, ensuring that all individuals are treated with fairness and justice.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democracy by promoting informed citizenship, critical thinking, and active participation in the political process for a more just society.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Foundation for Innovation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drives innovation by fostering creativity, critical thinking, and problem-solving skills, leading to new discoveries and technological advancements.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Equipping individuals with the skills and knowledge necessary to adapt to a rapidly changing world, embracing new technologies, and solving complex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entrepreneurship by providing individuals with the skills, knowledge, and resources to start their own businesses, creating jobs and driving economic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research and development, leading to new scientific discoveries, technological breakthroughs, and solutions to global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sustainable solutions to environmental challenges, promoting responsible resource management, and building a more sustainable future for all.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the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is a crucial investment in economic growth, leading to a more skilled workforce, higher productivity, and increased global competitiveness.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improved health outcomes by educating individuals about healthy lifestyles, disease prevention, and access to healthcare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families by empowering parents with the knowledge and skills to support their children's education and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safer communities by reducing crime rates, promoting responsible citizenship, and fostering a culture of respect for the law.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sustainable development by promoting environmental awareness, responsible resource management, and a commitment to building a better future.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Catalyst for Change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Breaking down social and economic barriers, creating opportunities for all individuals to achieve their full potential, regardless of their background.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women by providing them with access to education, promoting gender equality, and creating opportunities for leadership and participation.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poverty by providing individuals with the skills and knowledge to secure better jobs, improve their economic prospects, and escape the cycle of poverty.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peace and stability by fostering understanding, tolerance, and respect for diversity, resolving conflicts peacefully, and building stronger societies.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lives by providing individuals with the knowledge, skills, and opportunities to create a better future for themselves, their families, and their communities.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More Than Just Academics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promotes lifelong learning, fostering curiosity, critical thinking, and a desire to acquire new knowledge and skills throughout one's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informed citizens who are able to understand complex issues, participate in democratic processes, and contribute to their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ethical development by instilling values such as honesty, integrity, and responsibility, fostering a sense of social justice, and promoting civic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creative expression through arts, music, and other forms of cultural enrichment, fostering innovation, and enriching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community involvement by encouraging individuals to volunteer, participate in civic activities, and contribute to the well-being of their communities.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2025-04-22T17:18:31Z</dcterms:created>
  <dcterms:modified xsi:type="dcterms:W3CDTF">2025-04-22T17:18:31Z</dcterms:modified>
</cp:coreProperties>
</file>