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Futures: Transforming Philippine Education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Look at Key Policies and Reforms Driving Educational Advancement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Curriculum Evolution: Continuous Revisions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reviewing and updating the curriculum to ensure its relevance and effectiveness in meeting the changing needs of learners.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Adapting the curriculum to incorporate new knowledge, technologies, and global trends to enhance learning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Involving teachers, students, parents, and other stakeholders in the curriculum review process to ensure alignment with diverse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Curriculum revisions ensure that Filipino students are equipped with the skills and knowledge they need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revisions empowers them to thrive in a rapidly changing world.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Ahead: Education Futures Program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policies and programs that consider global trends and best practices in education to make basic education responsive.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Preparing the education system to adapt to future challenges, such as technological advancements and demographic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innovation and creativity in education to enhance teaching and learning outcomes for all Filipino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Education Futures Program ensures that the Philippine education system is prepared to meet the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program helps students to capitalize on the opportunities of tomorrow.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dedicated to continuing these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continued collaboration with all stakeholders.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build a brighter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the next generation through quality education.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Nation's Vision: Investing in Education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Sulong EduKalidad: Elevating Education Quality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Reaching the Farthest: Last Mile Schools Program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Honoring Culture: Indigenous Peoples Education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Second Chance: Alternative Learning System (ALS) 2.0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National Framework: Philippine Qualifications ...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Extending Horizons: K to 12 Program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Curriculum Evolution: Continuous Revisions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Ahead: Education Futures Program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Nation's Vision: Investing in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Department of Education (DepEd) is implementing reforms to improve the quality of education in the Philippines for a brighter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initiatives focus on quality, addressing access gaps, and promoting equity for all Filipino learners across the 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concentrate on curriculum review, teacher upskilling, learning environment enhancement, and stakeholder engagement for holistic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DepEd strives to ensure that every Filipino has access to quality and equitable education, regardless of their location or background.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vision drives the country towards progress, innovation, and global competitiveness through a well-educated populace.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Sulong EduKalidad: Elevating Education Quality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Reviewing and updating the K to 12 curriculum to strengthen foundational skills in reading and numeracy nationwide.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ongoing professional development and career progression opportunities for educators across the Philippines.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physical facilities, learning resources, and promoting safe and nurturing school environments for all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collaboration and support from various stakeholders to collectively improve education outcomes and equity.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commitment to quality ensures that every Filipino student receives an education that prepares them for success.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Reaching the Farthest: Last Mile Schools Program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standard classrooms, furniture, and equipment to schools in geographically isolated and disadvantaged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Equipping Last Mile Schools with necessary learning materials to ensure a conducive and effective learning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disparities in education access and quality to provide equal opportunities for students in remote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initiative empowers these communities through education, fostering resilience and sustainable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every Filipino child, regardless of location, has access to quality education and a chance to succeed.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Honoring Culture: Indigenous Peoples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education interventions that recognize and promote the rights and welfare of Indigenous Cultural Communities across the 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indigenous knowledge, values, and practices into the curriculum to foster cultural pride and identity among learners.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with indigenous communities to co-create culturally appropriate and relevant education programs.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initiative ensures that indigenous cultures are preserved, celebrated, and passed on to future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indigenous communities through education, promoting self-determination, and sustainable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Second Chance: Alternative Learning System (ALS) 2.0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second-chance education opportunities to out-of-school youth and adults who have not completed basic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innovative teaching methods and Industry 4.0-aligned approaches to make learning more relevant and engaging.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skills development and employability to prepare ALS learners for the workforce and entrepreneurship.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ALS 2.0 breaks down barriers to education, offering flexible and accessible learning pathways for all Filipinos.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out-of-school youth and adults to achieve their full potential and contribute to national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National Framework: Philippine Qualifications Framework (PQF)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a national framework for qualifications that recognizes knowledge, skills, and values acquired through different learning pathways nationwide.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a clear and consistent system for recognizing and validating qualifications across various sectors and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Facilitating career progression and lifelong learning by aligning qualifications with industry standards and competency requirements.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PQF ensures that Filipino qualifications are recognized and valued both locally and internationally.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individuals to pursue education and training opportunities that lead to meaningful employment and career advancement.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Extending Horizons: K to 12 Program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Extending basic education from 10 to 12 years to provide students with a more comprehensive and well-rounded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Better preparing students for higher education, employment, entrepreneurship, and lifelong learning through skill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Aligning the Philippine education system with international standards to enhance global competitiveness.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K to 12 program equips Filipino students with the skills and knowledge they need to succeed in the 21st century.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the youth to become productive and engaged citizens who contribute to national development.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2025-04-18T23:53:34Z</dcterms:created>
  <dcterms:modified xsi:type="dcterms:W3CDTF">2025-04-18T23:53:34Z</dcterms:modified>
</cp:coreProperties>
</file>