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pug.com/wp-content/uploads/2020/08/pexels-fauxels-3184423-200x300.jpg" TargetMode="External"/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erforworklifecounseling.com/cfwl-content/uploads/2013/02/team-building-results1.jpg" TargetMode="External"/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30.com/wp-content/uploads/2024/06/continuous-improvement-workplace.jpg" TargetMode="External"/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28hgpri8am2if.cloudfront.net/book_images/onix/cvr9781800651685/thank-you-a-little-book-of-gratitude-9781800651685_hr.jpg" TargetMode="External"/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tyle.io/img/blog/team-trust-building-activities/image5.jpg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30.com/wp-content/uploads/2022/07/growth-mindset-management30-tools.jpg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tomagazine.com/wp-content/uploads/2025/05/Maximize-Developer-Efficiency.png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tribesinstitute.com/wp-content/uploads/GAME-Plan-2019.jpg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hythmsystems.com/hs-fs/hubfs/9%20tips%20for%20building%20accountability%20infographic%201.jpg?width=690&amp;name=9%20tips%20for%20building%20accountability%20infographic%201.jpg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gen.com/wp-content/uploads/2021/06/Risk2BManagement2BChecklist2Bv1.2.001.jpg" TargetMode="External"/><Relationship Id="rId1" Type="http://schemas.openxmlformats.org/officeDocument/2006/relationships/image" Target="../media/Slide-9-image-1.png"/><Relationship Id="rId2" Type="http://schemas.openxmlformats.org/officeDocument/2006/relationships/image" Target="../media/image-9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Empowering Teams: Unleashing Potential Through Autonomy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Discover the advantages of fostering independent decision-making and problem-solving within your team.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Building Trust: The Foundation of Autonomy</a:t>
            </a:r>
            <a:endParaRPr lang="en-US" sz="2300" dirty="0"/>
          </a:p>
        </p:txBody>
      </p:sp>
      <p:pic>
        <p:nvPicPr>
          <p:cNvPr id="3" name="Image 0" descr="https://mpug.com/wp-content/uploads/2020/08/pexels-fauxels-3184423-200x30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Demonstrate trust in your team members by empowering them to take ownership. Leading by example fosters a culture of trust throughout the organization.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Communicate openly and honestly with your team members. Transparency builds trust and fosters strong relationships.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Delegate authority and empower teams to take ownership of their work. This shows that you trust their abilities and judgment.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Offer support and guidance to your team members. Mentorship demonstrates that you care about their success and are invested in their development.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Investing in Training: Preparing for Success</a:t>
            </a:r>
            <a:endParaRPr lang="en-US" sz="2300" dirty="0"/>
          </a:p>
        </p:txBody>
      </p:sp>
      <p:pic>
        <p:nvPicPr>
          <p:cNvPr id="3" name="Image 0" descr="https://centerforworklifecounseling.com/cfwl-content/uploads/2013/02/team-building-results1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Provide training to enhance team members' skills. This empowers them to make informed decisions and solve problems effectively.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Teach teams decision-making frameworks. These frameworks help in analyzing situations, evaluate options, and make sound judgments.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Train teams in conflict resolution techniques. This allows them to address disagreements constructively and reach mutually beneficial solutions.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Introduce teams to various problem-solving methodologies. These methodologies provide a structured approach to tackle challenges and find innovative solutions.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Continuous Improvement: Iterating and Refining</a:t>
            </a:r>
            <a:endParaRPr lang="en-US" sz="2300" dirty="0"/>
          </a:p>
        </p:txBody>
      </p:sp>
      <p:pic>
        <p:nvPicPr>
          <p:cNvPr id="3" name="Image 0" descr="https://management30.com/wp-content/uploads/2024/06/continuous-improvement-workplace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Conduct regular reviews of team performance. This helps to identify areas for improvement and track progress over time.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Establish feedback loops to gather insights from team members and stakeholders. This ensures that decision-making processes are aligned with organizational needs.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Empower teams to optimize their decision-making processes. This allows them to adapt to changing circumstances and improve efficiency.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Encourage teams to share their learnings and best practices. This promotes a culture of continuous improvement and accelerates organizational growth.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Thank You</a:t>
            </a:r>
            <a:endParaRPr lang="en-US" sz="2300" dirty="0"/>
          </a:p>
        </p:txBody>
      </p:sp>
      <p:pic>
        <p:nvPicPr>
          <p:cNvPr id="3" name="Image 0" descr="https://d28hgpri8am2if.cloudfront.net/book_images/onix/cvr9781800651685/thank-you-a-little-book-of-gratitude-9781800651685_hr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your time and attention. We hope this presentation has provided valuable insights into the benefits of empowering teams.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encourage you to implement these strategies within your organization to unlock the full potential of your teams and drive innovation.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Consider exploring additional resources and research on team empowerment to deepen your understanding of this important topic.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wish you the best in your efforts to create empowered and high-performing teams. Your success is our success.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Igniting Innovation: The Power of Trust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Accelerating Growth: Learning Through Action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Boosting Efficiency: Streamlining Processes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Elevating Engagement: Fostering a Positive Culture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Cultivating Accountability: Taking Responsibility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Mitigating Risks: Safeguarding Autonomy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Building Trust: The Foundation of Autonomy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Investing in Training: Preparing for Success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Continuous Improvement: Iterating and Refining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Igniting Innovation: The Power of Trust</a:t>
            </a:r>
            <a:endParaRPr lang="en-US" sz="2300" dirty="0"/>
          </a:p>
        </p:txBody>
      </p:sp>
      <p:pic>
        <p:nvPicPr>
          <p:cNvPr id="3" name="Image 0" descr="https://www.workstyle.io/img/blog/team-trust-building-activities/image5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Independent problem-solving fuels creative thinking. Team members explore novel approaches, leading to innovative solutions and fresh perspectives.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When teams make decisions, they develop a sense of ownership. It fosters dedication to implement solutions effectively and achieve success.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Autonomy encourages team members to take initiative. They proactively identify challenges and develop solutions without constant supervision.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supportive environment for independent problem-solving promotes experimentation. Teams are empowered to try new things and learn from their experiences.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Accelerating Growth: Learning Through Action</a:t>
            </a:r>
            <a:endParaRPr lang="en-US" sz="2300" dirty="0"/>
          </a:p>
        </p:txBody>
      </p:sp>
      <p:pic>
        <p:nvPicPr>
          <p:cNvPr id="3" name="Image 0" descr="https://management30.com/wp-content/uploads/2022/07/growth-mindset-management30-tools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Tackling challenges independently hones problem-solving skills. Team members learn to analyze situations, evaluate options, and make informed decisions.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Successful problem-solving builds confidence within the team. They gain belief in their abilities, empowering them to take on future challenges.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When teams share their problem-solving experiences, they contribute to collective knowledge. This promotes a culture of continuous learning and improvement.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Independent decision-making develops adaptability. Teams learn to respond effectively to changing circumstances, making them resilient and resourceful.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Boosting Efficiency: Streamlining Processes</a:t>
            </a:r>
            <a:endParaRPr lang="en-US" sz="2300" dirty="0"/>
          </a:p>
        </p:txBody>
      </p:sp>
      <p:pic>
        <p:nvPicPr>
          <p:cNvPr id="3" name="Image 0" descr="https://ctomagazine.com/wp-content/uploads/2025/05/Maximize-Developer-Efficienc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Independent teams bypass layers of approval, leading to quicker decisions. This reduces delays and accelerates project timelines.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Empowered teams can respond promptly to customer needs and market changes. This enhances customer satisfaction and strengthens competitive advantage.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Distributing decision-making authority eliminates bottlenecks. This frees up management time, allowing them to focus on strategic priorities.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Teams can allocate resources more effectively when they have decision-making authority. This ensures that resources are used where they are most needed.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Elevating Engagement: Fostering a Positive Culture</a:t>
            </a:r>
            <a:endParaRPr lang="en-US" sz="2300" dirty="0"/>
          </a:p>
        </p:txBody>
      </p:sp>
      <p:pic>
        <p:nvPicPr>
          <p:cNvPr id="3" name="Image 0" descr="https://smarttribesinstitute.com/wp-content/uploads/GAME-Plan-2019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Empowered teams are more motivated. They feel valued and respected, inspiring them to excel in their roles and go the extra mile.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Independent decision-making increases job satisfaction. Team members find fulfillment in their work when they have the autonomy to make a difference.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When teams collaborate to solve problems, it strengthens bonds. They develop a sense of camaraderie, improving communication and teamwork.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Organizations that empower their teams attract top talent. High-performing individuals seek opportunities where they can make a meaningful impact.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Cultivating Accountability: Taking Responsibility</a:t>
            </a:r>
            <a:endParaRPr lang="en-US" sz="2300" dirty="0"/>
          </a:p>
        </p:txBody>
      </p:sp>
      <p:pic>
        <p:nvPicPr>
          <p:cNvPr id="3" name="Image 0" descr="https://www.rhythmsystems.com/hs-fs/hubfs/9%20tips%20for%20building%20accountability%20infographic%201.jpg?width=690&amp;name=9%20tips%20for%20building%20accountability%20infographic%201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Establish clear expectations and guidelines for independent decision-making. This ensures that teams understand their responsibilities and limitations.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Promote transparent communication within teams. They share information openly, ensuring that everyone is informed and aligned.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Provide regular feedback to teams on their decision-making performance. This helps them to learn from their mistakes and improve their decision-making skills.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Recognize and celebrate the successes of empowered teams. This reinforces positive behavior and encourages them to continue taking ownership.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Mitigating Risks: Safeguarding Autonomy</a:t>
            </a:r>
            <a:endParaRPr lang="en-US" sz="2300" dirty="0"/>
          </a:p>
        </p:txBody>
      </p:sp>
      <p:pic>
        <p:nvPicPr>
          <p:cNvPr id="3" name="Image 0" descr="https://www.tcgen.com/wp-content/uploads/2021/06/Risk2BManagement2BChecklist2Bv1.2.001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Define the boundaries within which teams can make decisions. This prevents them from exceeding their authority and making decisions that are harmful to the organization.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Offer support and guidance to empowered teams. Mentorship ensures that they have the resources and knowledge they need to make informed decisions.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Monitor the performance of empowered teams. It helps in identifying potential problems and taking corrective action promptly.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Foster a culture of learning from mistakes. It encourages teams to view mistakes as opportunities for growth and improvement.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2025-07-08T15:52:07Z</dcterms:created>
  <dcterms:modified xsi:type="dcterms:W3CDTF">2025-07-08T15:52:07Z</dcterms:modified>
</cp:coreProperties>
</file>