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the Future: Navigating Education's Landscape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Formal, Non-Formal, and Informal Education for Holistic Development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Education: Trends and Innovations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 is transforming education through online learning, digital resources, and interactive tools, expanding access and enhancing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Tailoring education to individual needs and learning styles optimizes student outcomes and promotes a more inclusive learning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Collaborative projects and cross-cultural exchanges foster global awareness, communication skills, and intercultural understanding among students.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Cultivating a lifelong learning mindset prepares individuals to adapt to rapidly changing job markets and societal demands.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education emphasizes creativity, critical thinking, and problem-solving skills, preparing students to be innovators and leaders.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Call to Action: Shaping Tomorrow's Leaders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Commit to continuous personal and professional development, staying curious and adaptable in a changing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Engage in various educational opportunities, combining formal, non-formal, and informal learning experiences to broaden your horizons.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Cultivate ethical values, integrity, and social responsibility to become a positive influence in your community and beyond.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Foster creativity, critical thinking, and problem-solving skills to drive innovation and contribute to solving global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 yourself to be a catalyst for positive change, advocating for education reform and creating opportunities for others to learn and grow.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attention and participation! We hope this presentation has provided valuable insights.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appreciation to all the researchers and organizations whose work has contributed to this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any questions or further information, please feel free to contact us. We are happy to assist you.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exploring the world of education and its potential to shape a brighter future for all.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Together, let's empower minds, transform lives, and build a better world through the power of education. Thank you once again!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Education: The Cornerstone of Progress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Formal Education: The Structured Path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Non-Formal Education: Skill Enhancement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Informal Education: Lifelong Learning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IPNU and IPPNU: Shaping Young Minds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Interplay: A Holistic Approach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Character Education: The Moral Compass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Education: Trends and Innovations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Call to Action: Shaping Tomorrow's Leaders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Education: The Cornerstone of Progress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is the process of acquiring knowledge, skills, values, beliefs, and habits. It shapes individuals and societies for a better future. (Pristiwanti et al., 2022).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Formal education is structured, classroom-based learning managed by institutions. It leads to recognized certifications and qualifications. (Juanda, 2010).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Non-formal education occurs outside the formal system. It is often community-based, flexible, and tailored to specific needs and skills. (Ali Anwar, Noer Hidayah, M. A. H., 2017).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Informal education is learning through daily experiences, interactions, and self-directed activities. It is continuous and lifelong. (Sudiapermana, E., &amp; Pendahuluan, A., 2009).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three types of education aren't isolated. They intertwine to shape well-rounded individuals prepared for diverse challenges and opportunities.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Formal Education: The Structured Path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Formal education plays a vital role in transmitting cultural values and norms to the next generation, fostering social cohesion. (Juanda, 2010).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Schools contribute to character development through curricular and extracurricular activities, instilling moral and ethical values. (Emilda, A., Khairiah, K., &amp; Asiyah, A., 2021).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Religion Education provided by teachers has a crucial role in shaping student spirituality and morality. (Nurlela, &amp; Eri Purwanti, 2020).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Kajian Pendidikan Karakter Pada Sekolah Dasar Ramah Anak Di Kabupaten Brebes. (Wahid, Farhan Saefudin, and Agus Purnomo. 2020).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Formal education aims to develop well-rounded individuals who can contribute positively to society and become future leaders.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Non-Formal Education: Skill Enhancement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Non-formal education focuses on practical skills, vocational training, and specific competencies needed for employment and entrepreneurship. (Ali Anwar, Noer Hidayah, M. A. H., 2017).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initiatives often involve community participation, addressing local needs and promoting social development through targeted educational programs.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PC IPNU-IPPNU Kabupaten Brebes facilitates political education for first-time voters, enhancing political literacy. (Azkiya, N. R., 2021).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IPNU and IPPNU youth are actively involved in stunting prevention efforts through socialization initiatives in communities. (Solihah, S. W., Krisdiyanto, A., Lestari, L. K. D. R., &amp; Nafi'Hasbi, M. Z., 2024).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form of education is highly flexible, adapting to the unique requirements and circumstances of diverse learners and communities.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Informal Education: Lifelong Learning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Informal education arises from everyday interactions, observations, and personal experiences, shaping character and knowledge. (Sudiapermana, E., &amp; Pendahuluan, A., 2009).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Families play a crucial role in informal education, imparting values, traditions, and life skills to children from an early age.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media, including books, the internet, and social platforms, contributes significantly to informal learning by providing access to information and diverse perspectives.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Individuals pursue knowledge and skills independently through reading, online courses, and personal projects, fostering curiosity and self-improvement.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Informal education is a continuous process, promoting lifelong learning and adapting to changing circumstances.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IPNU and IPPNU: Shaping Young Minds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IPNU and IPPNU contribute to the religious character formation of youth through various educational and community activities. (Lestari, 2022).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Peran Budaya Organisasi IPNU IPPNU dalam Pengembangan Pendidikan Agama Islam di Kabupaten Sleman (Nudin, 2017).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Organisasi IPNU IPPNU Dalam Membina Pendidikan Karakter Bagi Pelajar Di Desa Sambirobyong Kecamatan Sumbergempol Tulungagung (Husnudin, 2020).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IPNU-IPPNU Dalam Pendidikan Agama Islam Remaja Di Desa Larangan Brebes (Nur Aulia, L., 2021).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organizations foster a sense of social responsibility and encourage youth to engage in community service and development initiatives.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Interplay: A Holistic Approach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Combining formal, non-formal, and informal education creates a comprehensive learning experience. This can foster well-rounded individuals.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Learners become more adaptable and resourceful when they are exposed to diverse learning environments and methodologies.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Integrating practical skills with theoretical knowledge prepares individuals for real-world challenges and opportunities.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Encouraging self-directed learning and reflection promotes personal growth and lifelong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holistic approach to education contributes to a more engaged, skilled, and responsible citizenry, driving positive societal change.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Character Education: The Moral Compass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Character education focuses on developing ethical and moral values, integrity, and responsible behavior in students. (Emilda et al., 2021).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Honesty, respect, responsibility, fairness, and compassion are key virtues emphasized in character education programs.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Teachers, parents, and community leaders serve as role models, demonstrating positive character traits and ethical decision-making.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Values are integrated into the curriculum and school culture, reinforcing ethical behavior and promoting a positive learning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Character education aims to cultivate ethical citizens who contribute positively to society and uphold moral principles.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2025-07-08T10:59:40Z</dcterms:created>
  <dcterms:modified xsi:type="dcterms:W3CDTF">2025-07-08T10:59:40Z</dcterms:modified>
</cp:coreProperties>
</file>