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8145340/pexels-photo-8145340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145340/pexels-photo-814534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Entrepreneurship Excellence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Art of Business Presentation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Entrepreneurship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Art of Business Exposure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Othman Benjelloun's Approach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Presentation Excellence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Entrepreneurial Legacy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956354/pexels-photo-695635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Entrepreneurship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entrepreneurial mindset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Entrepreneurs like Othman Benjelloun demonstrate exceptional vision and foresight in identifying market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 entrepreneurs balance calculated risks with strategic planning to achieve sustainable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Entrepreneurial success stems from continuous innovation and adaptation to changing market dynamics.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entrepreneurs cultivate strong professional networks that support business development and expansion.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8999534/pexels-photo-1899953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Art of Business Exposure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presentation techniques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Compelling business presentations use storytelling to engage audiences and communicate complex ideas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 entrepreneurs present data through clear, visual representations that enhance understanding and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presentations establish meaningful connections with stakeholders through authentic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Professional presentation skills require confidence, clarity, and conviction in conveying business propositions.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872468/pexels-photo-887246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Othman Benjelloun's Approach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Lessons from entrepreneurial success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Benjelloun exemplifies strategic thinking in identifying emerging markets and developing innovative business models.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 success demonstrates the importance of cultural understanding and adaptation in global business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Long-term business sustainability requires balancing profit objectives with social responsibility and ethical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 entrepreneurs often become mentors, sharing knowledge and supporting the next generation of business leaders.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213435/pexels-photo-721343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Presentation Excellence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elements of impactful business presentations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presentations follow logical structures that guide audiences through complex information with ease.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use of visuals enhances message retention and creates memorable audience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Presentations succeed when delivered with genuine passion and authentic communication style.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Compelling presentations end with clear, actionable next steps that drive desired business outcomes.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3424872/pexels-photo-1342487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Entrepreneurial Legacy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lasting impact through business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Entrepreneurs like Benjelloun transform industries through innovative approaches and market leadership.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 entrepreneurs create positive community impact through job creation and economic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Entrepreneurial success stories serve as valuable learning resources for aspiring business leaders.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True entrepreneurs maintain forward-looking perspectives that anticipate and shape future market trends.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2025-10-25T19:21:30Z</dcterms:created>
  <dcterms:modified xsi:type="dcterms:W3CDTF">2025-10-25T19:21:30Z</dcterms:modified>
</cp:coreProperties>
</file>