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s.pexels.com/photos/33881504/pexels-photo-33881504.jpeg?auto=compress&amp;cs=tinysrgb&amp;fit=crop&amp;h=1200&amp;w=800" TargetMode="External"/><Relationship Id="rId1" Type="http://schemas.openxmlformats.org/officeDocument/2006/relationships/image" Target="../media/image-1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-3-1.jpeg"/><Relationship Id="rId2" Type="http://schemas.openxmlformats.org/officeDocument/2006/relationships/image" Target="../media/image-3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-4-1.jpeg"/><Relationship Id="rId2" Type="http://schemas.openxmlformats.org/officeDocument/2006/relationships/image" Target="../media/image-4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-5-1.jpeg"/><Relationship Id="rId2" Type="http://schemas.openxmlformats.org/officeDocument/2006/relationships/image" Target="../media/image-5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-6-1.jpeg"/><Relationship Id="rId2" Type="http://schemas.openxmlformats.org/officeDocument/2006/relationships/image" Target="../media/image-6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-7-1.jpeg"/><Relationship Id="rId2" Type="http://schemas.openxmlformats.org/officeDocument/2006/relationships/image" Target="../media/image-7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33881504/pexels-photo-33881504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3657600" cy="514350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4114800" y="2314575"/>
            <a:ext cx="45720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Environmental Ethics Guide
</a:t>
            </a:r>
            <a:pPr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Our Moral Obligations</a:t>
            </a:r>
            <a:endParaRPr lang="en-US" sz="3200" dirty="0"/>
          </a:p>
        </p:txBody>
      </p:sp>
      <p:sp>
        <p:nvSpPr>
          <p:cNvPr id="5" name="Text 2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2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Environmental Ethics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Core Ethical Principles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Individual Responsibilities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Collective Responsibilities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Environmental Ethics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4830772/pexels-photo-4830772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Environmental Ethics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Foundation of Our Moral Relationship with Nature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Environmental ethics establishes the moral principles that guide our interactions with the natural world and its inhabitants.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examines what entities deserve moral consideration and how we should weigh competing environmental interests.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Different ethical approaches provide various frameworks for understanding the intrinsic and instrumental value of nature.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Environmental ethics helps us make informed choices about resource use, conservation, and development practices.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3732854/pexels-photo-3732854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Core Ethical Principles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Fundamental Guidelines for Environmental Action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Recognizing that nature has value beyond its usefulness to human beings and deserves respect for its own sake.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that future generations inherit a planet capable of supporting life and human flourishing.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the health and stability of ecosystems as a fundamental ethical obligation.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Safeguarding the variety of life forms as essential to environmental ethics and planetary health.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6590923/pexels-photo-6590923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Individual Responsibilities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Personal Commitment to Environmental Stewardship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Making conscious decisions about consumption, waste reduction, and resource use in everyday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Speaking out for environmental protection and encouraging others to adopt ethical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Continuing to learn about environmental issues and sharing knowledge with communities.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how individual actions collectively shape environmental outcomes and ethical responsibility.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9324407/pexels-photo-9324407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Collective Responsibilities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Shared Obligations for Environmental Protection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Working together to implement sustainable practices and environmental protection initiatives at local levels.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Supporting and advocating for policies that reflect environmental ethics and promote long-term sustainability.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Holding businesses accountable for environmental practices and encouraging responsible corporate behavior.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Recognizing that environmental challenges require international collaboration and shared responsibility.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29558295/pexels-photo-29558295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Environmental Ethics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Evolving Our Commitment to the Planet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Continuously refining our ethical frameworks as we face new environmental challenges and scientific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that technological development aligns with environmental ethics and promotes ecological balance.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Transforming societal values to prioritize environmental sustainability and ethical coexistence with nature.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Dedicating ourselves to leaving a healthy planet for future generations through persistent ethical action.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2025-09-13T03:50:21Z</dcterms:created>
  <dcterms:modified xsi:type="dcterms:W3CDTF">2025-09-13T03:50:21Z</dcterms:modified>
</cp:coreProperties>
</file>