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Business Unlocked: From Player to Profit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Passion into Prosperity: A Business Lens on Esports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Esports: Trends &amp; Predictions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esports are experiencing rapid growth, driven by the accessibility of mobile gaming.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VR technology has opened doors for the gaming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are being increasingly integrated into education, offering opportunities for skill development and career pathways.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investment from traditional sports organizations and mainstream brands is driving esports adoption.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of esports within virtual worlds.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Esports: A World of Opportunity Awaits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innovation and adapting to evolving trends is key to thriving in the esports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collaboration between players, teams, brands, and organizers drives collective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community building and engagement fosters loyalty and long-term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ethical standards and promoting fair play ensures the long-term health of the esports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esports depends on the passion, vision, and commitment of its stakeholders.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world of esports business with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the business side of esports.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to stay informed about the latest trends and be adaptable in this dynamic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the best of luck in your esports endeavors, whether as a player, entrepreneur, or investor.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 about esports business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Game: Esports as an Industry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Platform Powerhouse: Esports Ecosystems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Marketing in Esports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Brand in the Esports Arena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Monetizing the Esports Phenomenon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Business Models: Diverse Approaches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&amp; Ethical Considerations in Esports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Esports: Trends &amp; Predictions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Esports: A World of Opportunity Awaits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Game: Esports as an Industry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transcends mere gaming, evolving into a dynamic industry with dedicated players and sponsorships.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esports revenue continues to surge, fueled by increasing viewership and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Elite players train rigorously, mirroring traditional athletes, with demanding schedules and strategic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tournaments draw massive crowds, creating immersive experiences for fans and significant revenue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offers diverse career opportunities, from professional gaming to coaching, management, and event planning.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Platform Powerhouse: Esports Ecosystems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like Twitch and YouTube are pivotal for broadcasting esports events and engaging with fans.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like ESL and DreamHack orchestrate large-scale tournaments, fostering competition.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 developers actively shape the esports landscape by designing games suited for competitive 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Teams like Cloud9 and Fnatic cultivate strong brands, attracting sponsors and building loyal fanbases.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esports arenas and infrastructure are emerging to support professional gaming events.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Marketing in Esports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marketing effectively reaches young, tech-savvy demographics, often missed by traditional advertising.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popular streamers and esports personalities drives engagement and brand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Brands can integrate advertisements within games, seamlessly reaching players during gameplay.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Sponsoring teams, tournaments, and players provides brands with valuable exposure and positive association.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Authentic engagement with the esports community fosters loyalty and long-term relationships.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Brand in the Esports Arena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Brands must genuinely understand and respect esports culture to resonate with the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distinct brand identity that aligns with esports values is crucial for differentiation.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compelling stories around brands and players enhances engagement and emotional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Brands can demonstrate commitment by supporting grassroots initiatives and player development programs.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successful esports brand requires patience, consistency, and a long-term perspective.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Monetizing the Esports Phenomenon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Advertising and sponsorships form a significant portion of esports revenue.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Selling broadcasting rights to media outlets generates substantial income for esports organizations.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Live events and merchandise sales contribute to revenue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Revenue is generated from in-game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growing popularity of esports betting and fantasy leagues presents new monetization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Business Models: Diverse Approaches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Owning a successful esports team can yield profits through prize money, sponsorships, and merchandise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large-scale tournaments can generate revenue through ticket sales, sponsorships, and broadcasting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engaging esports content, such as streaming and videos, can be monetized through advertising and subscriptions.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Esports agencies represent players, securing sponsorships and managing their careers for a commission.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and selling products and services tailored to the esports market can be a profitable venture.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&amp; Ethical Considerations in Esports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fair player contracts and protecting their rights is crucial for a sustainable esports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anti-doping policies helps maintain fair play and integrity in competitive gaming.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match-fixing and illegal betting is essential to preserve the integrity of esports competitions.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intellectual property rights, such as game copyrights and brand logos, is important for esports businesses.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responsible gaming and addressing potential addiction issues is a social responsibility for the esports industry.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2025-04-17T22:42:50Z</dcterms:created>
  <dcterms:modified xsi:type="dcterms:W3CDTF">2025-04-17T22:42:50Z</dcterms:modified>
</cp:coreProperties>
</file>